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82" r:id="rId5"/>
    <p:sldId id="278" r:id="rId6"/>
    <p:sldId id="279" r:id="rId7"/>
    <p:sldId id="280" r:id="rId8"/>
    <p:sldId id="275" r:id="rId9"/>
    <p:sldId id="273" r:id="rId10"/>
    <p:sldId id="271" r:id="rId11"/>
    <p:sldId id="276" r:id="rId12"/>
    <p:sldId id="277" r:id="rId13"/>
    <p:sldId id="281" r:id="rId14"/>
    <p:sldId id="283" r:id="rId15"/>
    <p:sldId id="270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CC678-F368-4B99-A277-BFA606F1D3FF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78103-42DD-4D37-A77B-0467C80B8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92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78103-42DD-4D37-A77B-0467C80B873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19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510-E3C2-4DB8-8086-5356C2A3162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EC9510-E3C2-4DB8-8086-5356C2A3162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A61BC0-8000-4ECF-9C86-6A1524F6F10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851648" cy="129614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Артикуляционная гимнастика для дошкольников</a:t>
            </a:r>
            <a:br>
              <a:rPr lang="ru-RU" sz="4400" dirty="0" smtClean="0"/>
            </a:br>
            <a:r>
              <a:rPr lang="ru-RU" sz="4400" dirty="0" smtClean="0"/>
              <a:t>Мастер-класс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661248"/>
            <a:ext cx="8384278" cy="91102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.</a:t>
            </a:r>
            <a:endParaRPr lang="ru-RU" dirty="0"/>
          </a:p>
        </p:txBody>
      </p:sp>
      <p:pic>
        <p:nvPicPr>
          <p:cNvPr id="4" name="Рисунок 3" descr="1709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924944"/>
            <a:ext cx="3744416" cy="324036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39552" y="0"/>
            <a:ext cx="8208912" cy="107157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348880"/>
            <a:ext cx="1928812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FF0066"/>
                </a:solidFill>
              </a:rPr>
              <a:t>«ВКУСНОЕ ВАРЕНЬЕ»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>
          <a:xfrm>
            <a:off x="571500" y="1052736"/>
            <a:ext cx="8229600" cy="108012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800" smtClean="0"/>
              <a:t>Улыбнуться, открыть рот. Языком в форме чашечки облизывать верхнюю губу сверху- вниз(можно помазать ее вареньем). Нижняя губа не должна обтягивать зубы (можно оттянуть ее  вниз рукой).</a:t>
            </a:r>
          </a:p>
        </p:txBody>
      </p:sp>
      <p:pic>
        <p:nvPicPr>
          <p:cNvPr id="5124" name="Picture 7" descr="__428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000250"/>
            <a:ext cx="757237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6600FF"/>
                </a:solidFill>
              </a:rPr>
              <a:t>«МАЛЯР»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1000125"/>
            <a:ext cx="8229600" cy="988715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200" dirty="0" smtClean="0"/>
              <a:t>Улыбнуться, открыть рот. Широким кончиком языка погладить небо от зубов к горлу. Нижняя челюсть не должна двигаться.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12292" name="Picture 7" descr="__124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55" y="1734716"/>
            <a:ext cx="8429625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7143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FF6600"/>
                </a:solidFill>
              </a:rPr>
              <a:t>«ПАРУС»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>
          <a:xfrm>
            <a:off x="557213" y="908720"/>
            <a:ext cx="8229600" cy="1086479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1800" dirty="0" smtClean="0"/>
              <a:t>Улыбнуться, широко открыть рот, кончик языка поднять и поставить на бугорки (альвеолы) за верхними зубами. Удерживать язык в таком положении на счёт до восьми, потом до десяти. Опустить язык и повторить упражнение 2-3 раза.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13316" name="Picture 7" descr="__17139"/>
          <p:cNvPicPr>
            <a:picLocks noChangeAspect="1" noChangeArrowheads="1"/>
          </p:cNvPicPr>
          <p:nvPr/>
        </p:nvPicPr>
        <p:blipFill>
          <a:blip r:embed="rId3" cstate="print"/>
          <a:srcRect b="11752"/>
          <a:stretch>
            <a:fillRect/>
          </a:stretch>
        </p:blipFill>
        <p:spPr bwMode="auto">
          <a:xfrm>
            <a:off x="0" y="1995199"/>
            <a:ext cx="8786813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00B0F0"/>
                </a:solidFill>
              </a:rPr>
              <a:t>«ЧАШЕЧКА»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229600" cy="142019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000" dirty="0" smtClean="0"/>
              <a:t> Улыбнуться, открыть рот, положить широкий язык на нижнюю губу, боковые края языка загнуть в форме чашечки. Удерживать на счет до пяти. Нижняя губа не должна обтягивать нижние зубы.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19460" name="Picture 7" descr="__45202"/>
          <p:cNvPicPr>
            <a:picLocks noChangeAspect="1" noChangeArrowheads="1"/>
          </p:cNvPicPr>
          <p:nvPr/>
        </p:nvPicPr>
        <p:blipFill>
          <a:blip r:embed="rId2" cstate="print"/>
          <a:srcRect l="2521" t="6985" r="2521" b="14417"/>
          <a:stretch>
            <a:fillRect/>
          </a:stretch>
        </p:blipFill>
        <p:spPr bwMode="auto">
          <a:xfrm>
            <a:off x="428625" y="2071688"/>
            <a:ext cx="821531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83" y="24230"/>
            <a:ext cx="691276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09120"/>
            <a:ext cx="23812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538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 descr="__933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2071688"/>
            <a:ext cx="6858000" cy="4786312"/>
          </a:xfrm>
          <a:noFill/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500313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</a:rPr>
              <a:t>«ГРИБОК»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Улыбнуться, открыть рот. Присосать широкий язычок к небу. Это шляпка  гриба, а подъязычная связка- ножка. Кончик языка не должен подворачиваться, губы - в улыбке. Если ребенку не удается присосать язык, то можно пощелкать языком, как в упражнении «Лошадка». В пощелкивании улавливается нужное движение языка.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676456" cy="1872208"/>
          </a:xfrm>
        </p:spPr>
        <p:txBody>
          <a:bodyPr>
            <a:noAutofit/>
          </a:bodyPr>
          <a:lstStyle/>
          <a:p>
            <a:pPr algn="l"/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pic>
        <p:nvPicPr>
          <p:cNvPr id="4" name="Рисунок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556490"/>
            <a:ext cx="2880320" cy="2536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Причины, по которым необходимо заниматься артикуляционной гимнастикой: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Благодаря </a:t>
            </a:r>
            <a:r>
              <a:rPr lang="ru-RU" dirty="0"/>
              <a:t>занятиям артикуляционной гимнастикой некоторые дети сами могут научиться говорить чисто и правильно, без помощи специалиста.  Детям 3-4 лет артикуляционная гимнастика поможет быстрее "поставить" правильное звукопроизношение. Дети 5-6 лет смогут при помощи артикуляционной гимнастики во многом преодолеть уже сложившиеся нарушения звукопроизношение</a:t>
            </a:r>
            <a:r>
              <a:rPr lang="ru-RU" dirty="0" smtClean="0"/>
              <a:t>.</a:t>
            </a:r>
          </a:p>
          <a:p>
            <a:pPr marL="457200" indent="-457200">
              <a:buAutoNum type="arabicPeriod"/>
            </a:pPr>
            <a:endParaRPr lang="ru-RU" dirty="0"/>
          </a:p>
          <a:p>
            <a:r>
              <a:rPr lang="ru-RU" b="1" dirty="0"/>
              <a:t>2. </a:t>
            </a:r>
            <a:r>
              <a:rPr lang="ru-RU" dirty="0"/>
              <a:t>Дети со сложными нарушениями звукопроизношения смогут быстрее преодолеть свои речевые дефекты, когда с ними начнет заниматься логопед: их мышцы будут уже подготовлены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3</a:t>
            </a:r>
            <a:r>
              <a:rPr lang="ru-RU" dirty="0"/>
              <a:t>. Артикуляционная гимнастика  полезна также детям с правильным, но вялым звукопроизношением, про которых говорят, что у них «каша во рту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b="1" dirty="0"/>
              <a:t>4</a:t>
            </a:r>
            <a:r>
              <a:rPr lang="ru-RU" dirty="0"/>
              <a:t>. Занятия артикуляционной гимнастикой позволят всем - и детям, и взрослым - научиться говорить правильно, чётко и красиво. Надо помнить, что чёткое произношение звуков является основой при обучении письму на начальном этапе.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Рекомендации к проведению упражнений</a:t>
            </a:r>
            <a:endParaRPr lang="ru-RU" sz="2800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Сначала </a:t>
            </a:r>
            <a:r>
              <a:rPr lang="ru-RU" b="1" dirty="0"/>
              <a:t>упражнения надо выполнять медленно, перед зеркалом, так как ребенку необходим зрительный контроль. После того как ребенок немного освоится, зеркало можно убрать</a:t>
            </a:r>
            <a:r>
              <a:rPr lang="ru-RU" b="1" dirty="0" smtClean="0"/>
              <a:t>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Затем </a:t>
            </a:r>
            <a:r>
              <a:rPr lang="ru-RU" b="1" dirty="0"/>
              <a:t>темп упражнений можно увеличить и выполнять их под счет. Но при этом нужно следить, чтобы упражнения выполнялись точно и плавно</a:t>
            </a:r>
            <a:r>
              <a:rPr lang="ru-RU" b="1" dirty="0" smtClean="0"/>
              <a:t>.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Лучше заниматься 2 раза в день (утром и вечером) в течение 5-7 минут, в зависимости от возраста и усидчивости</a:t>
            </a:r>
            <a:r>
              <a:rPr lang="ru-RU" b="1" dirty="0" smtClean="0"/>
              <a:t>.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Занимаясь с детьми 3-4 летнего возраста, следите, чтобы они усвоили основные движения</a:t>
            </a:r>
            <a:r>
              <a:rPr lang="ru-RU" b="1" dirty="0" smtClean="0"/>
              <a:t>.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К детям 4-5 лет требования повышаются: движения должны быть все более точными и плавными, без подергиваний</a:t>
            </a:r>
            <a:r>
              <a:rPr lang="ru-RU" b="1" dirty="0" smtClean="0"/>
              <a:t>.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В 6-7 летнем возрасте дети выполняют упражнения в быстром темпе и умеют удерживать положение языка некоторое время без изменений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b.podelise.ru/tw_files2/urls_35/2/d-1793/1793_html_md035c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95424"/>
            <a:ext cx="7620000" cy="53625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836712"/>
            <a:ext cx="8388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Улыбнуться, с напряжением обнажив сомкнутые зубы</a:t>
            </a:r>
            <a:endParaRPr lang="ru-RU" sz="2800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23528" y="260648"/>
            <a:ext cx="8229600" cy="65405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«Улыбочка»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7" descr="__386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862138"/>
            <a:ext cx="7786688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</a:rPr>
              <a:t>«Трубочка»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229600" cy="1204168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 </a:t>
            </a:r>
            <a:r>
              <a:rPr lang="ru-RU" dirty="0" smtClean="0"/>
              <a:t>Губы и зубы сомкнуты. С напряжением вытянуть губы вперед трубочкой. Удерживать их в таком положении на счет до пяти.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00B050"/>
                </a:solidFill>
              </a:rPr>
              <a:t>«ФУТБОЛ»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1000125"/>
            <a:ext cx="8229600" cy="106072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ru-RU" sz="2800" dirty="0" smtClean="0"/>
              <a:t>Рот закрыть, кончик языка с напряжением упирать то в одну, то в другую щёку так, чтобы под щекой надувались «мячики».</a:t>
            </a:r>
          </a:p>
          <a:p>
            <a:pPr algn="ctr" eaLnBrk="1" hangingPunct="1">
              <a:buFont typeface="Arial" charset="0"/>
              <a:buNone/>
            </a:pPr>
            <a:endParaRPr lang="ru-RU" sz="1800" dirty="0" smtClean="0"/>
          </a:p>
        </p:txBody>
      </p:sp>
      <p:pic>
        <p:nvPicPr>
          <p:cNvPr id="17412" name="Picture 7" descr="__12787"/>
          <p:cNvPicPr>
            <a:picLocks noChangeAspect="1" noChangeArrowheads="1"/>
          </p:cNvPicPr>
          <p:nvPr/>
        </p:nvPicPr>
        <p:blipFill>
          <a:blip r:embed="rId2" cstate="print"/>
          <a:srcRect t="12315" b="6424"/>
          <a:stretch>
            <a:fillRect/>
          </a:stretch>
        </p:blipFill>
        <p:spPr bwMode="auto">
          <a:xfrm>
            <a:off x="214313" y="1928813"/>
            <a:ext cx="892968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CC0000"/>
                </a:solidFill>
              </a:rPr>
              <a:t>«ЧАСИКИ»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idx="1"/>
          </p:nvPr>
        </p:nvSpPr>
        <p:spPr>
          <a:xfrm>
            <a:off x="500063" y="1000125"/>
            <a:ext cx="8229600" cy="953366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dirty="0" smtClean="0"/>
              <a:t>Улыбнуться, открыть рот. Кончик языка переводить на счет «раз-два» из одного уголка рта в другой. Нижняя челюсть при этом остается неподвижной.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18436" name="Picture 7" descr="__14970"/>
          <p:cNvPicPr>
            <a:picLocks noChangeAspect="1" noChangeArrowheads="1"/>
          </p:cNvPicPr>
          <p:nvPr/>
        </p:nvPicPr>
        <p:blipFill>
          <a:blip r:embed="rId2" cstate="print"/>
          <a:srcRect t="1421" r="8871" b="6660"/>
          <a:stretch>
            <a:fillRect/>
          </a:stretch>
        </p:blipFill>
        <p:spPr bwMode="auto">
          <a:xfrm>
            <a:off x="500062" y="1923185"/>
            <a:ext cx="8072437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CC00CC"/>
                </a:solidFill>
              </a:rPr>
              <a:t>«КАЧЕЛИ»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229600" cy="988144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1800" dirty="0" smtClean="0"/>
              <a:t>Улыбнуться, открыть рот. На счет 1-2 поочередно упираться языком то в верхние, то в нижние зубы. Нижняя челюсть при этом неподвижна.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11268" name="Picture 7" descr="__10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799"/>
            <a:ext cx="80010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714375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</a:rPr>
              <a:t>«ЧИСТИМ ЗУБКИ»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00125"/>
            <a:ext cx="8229600" cy="9286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800" smtClean="0"/>
              <a:t>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8196" name="Picture 7" descr="__19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46" y="2041378"/>
            <a:ext cx="7572375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316</TotalTime>
  <Words>597</Words>
  <Application>Microsoft Office PowerPoint</Application>
  <PresentationFormat>Экран (4:3)</PresentationFormat>
  <Paragraphs>46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Артикуляционная гимнастика для дошкольников Мастер-класс</vt:lpstr>
      <vt:lpstr>Презентация PowerPoint</vt:lpstr>
      <vt:lpstr>Презентация PowerPoint</vt:lpstr>
      <vt:lpstr>Презентация PowerPoint</vt:lpstr>
      <vt:lpstr>«Трубочка»</vt:lpstr>
      <vt:lpstr>«ФУТБОЛ»</vt:lpstr>
      <vt:lpstr>«ЧАСИКИ»</vt:lpstr>
      <vt:lpstr>«КАЧЕЛИ»</vt:lpstr>
      <vt:lpstr>«ЧИСТИМ ЗУБКИ»</vt:lpstr>
      <vt:lpstr>«ВКУСНОЕ ВАРЕНЬЕ»</vt:lpstr>
      <vt:lpstr>«МАЛЯР»</vt:lpstr>
      <vt:lpstr>«ПАРУС»</vt:lpstr>
      <vt:lpstr>«ЧАШЕЧКА»</vt:lpstr>
      <vt:lpstr>Презентация PowerPoint</vt:lpstr>
      <vt:lpstr>«ГРИБОК» Улыбнуться, открыть рот. Присосать широкий язычок к небу. Это шляпка  гриба, а подъязычная связка- ножка. Кончик языка не должен подворачиваться, губы - в улыбке. Если ребенку не удается присосать язык, то можно пощелкать языком, как в упражнении «Лошадка». В пощелкивании улавливается нужное движение языка. 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для дошкольников</dc:title>
  <dc:creator>Ira</dc:creator>
  <cp:lastModifiedBy>User</cp:lastModifiedBy>
  <cp:revision>42</cp:revision>
  <dcterms:created xsi:type="dcterms:W3CDTF">2013-10-12T15:38:03Z</dcterms:created>
  <dcterms:modified xsi:type="dcterms:W3CDTF">2017-04-04T16:40:24Z</dcterms:modified>
</cp:coreProperties>
</file>