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2" r:id="rId4"/>
    <p:sldId id="264" r:id="rId5"/>
    <p:sldId id="261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24" y="188640"/>
            <a:ext cx="8121402" cy="1656184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коррекционное занятие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ilky-kit.ru/img/email_i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429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7062" y="2041147"/>
            <a:ext cx="7992888" cy="4618271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«Развитие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зрительно-пространственного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восприятия. Уточнение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</a:t>
            </a: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представлений» </a:t>
            </a: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0" algn="just">
              <a:buNone/>
            </a:pPr>
            <a:r>
              <a:rPr lang="ru-RU" sz="18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 </a:t>
            </a:r>
          </a:p>
          <a:p>
            <a:pPr marL="449263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Кузеванова С.В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учитель-дефектолог ГБУ СО "Центр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 - педагогической, медицинской и социальной помощи "Ладо"</a:t>
            </a:r>
          </a:p>
          <a:p>
            <a:pPr marL="0" indent="0" algn="ctr">
              <a:buFont typeface="Georgia" pitchFamily="18" charset="0"/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 представлений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своего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.Ориентация  на  листе  бумаги,  в  тетради,  дневнике,  учебнике.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.Уточнение словесных обозначений  пространственных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Юлия\Desktop\cel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11454"/>
            <a:ext cx="3081980" cy="27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13690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 </a:t>
            </a:r>
          </a:p>
          <a:p>
            <a:endParaRPr lang="ru-RU" sz="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1.Организационный момент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(приветствие, нацеливание, создание психологического настроя на работу).</a:t>
            </a:r>
          </a:p>
          <a:p>
            <a:pPr algn="just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2.Психологическая разминка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3.Нейрогимнастика: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«Макушка-Животик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переключением «Нос – Ухо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Кулак-ребро-ладонь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Лезгинка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Юлия\Desktop\конкурс\DSC005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18791" b="7757"/>
          <a:stretch/>
        </p:blipFill>
        <p:spPr bwMode="auto">
          <a:xfrm>
            <a:off x="615517" y="3695969"/>
            <a:ext cx="3943873" cy="28984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лия\Desktop\конкурс\DSC00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04" y="3695969"/>
            <a:ext cx="3865208" cy="28984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Desktop\конкурс\DSC005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23439" r="-560"/>
          <a:stretch/>
        </p:blipFill>
        <p:spPr bwMode="auto">
          <a:xfrm>
            <a:off x="286827" y="404664"/>
            <a:ext cx="4220619" cy="43091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лия\Desktop\конкурс\DSC005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r="13780"/>
          <a:stretch/>
        </p:blipFill>
        <p:spPr bwMode="auto">
          <a:xfrm>
            <a:off x="4507446" y="2492896"/>
            <a:ext cx="4389676" cy="41736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лия\Desktop\ukYT8377   Славянская игрушка_en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73953"/>
            <a:ext cx="3236366" cy="23741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Юлия\Desktop\58f485d64293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401"/>
            <a:ext cx="3152525" cy="22564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6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2595"/>
            <a:ext cx="8280920" cy="52322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понятий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«правый»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«левый»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693" y="908720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домик, елочку, забор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прямом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перевернутом видах;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в прямом и перевернутом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видах;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узнавать предмет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контурному изображению и деталям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составить узоры 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мозаики по рисунку 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плакат, на котором посередине изображена прямая горизонтальная линия и рисунки различных предметов, расположенных выше, ниже или на 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.Задаются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 расположении предметов на плакате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выше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предмета находится ... (мяч)? Ниже какого предмета находится... (мяч)? Что находится правее ... (мяча)? Что находится левее... (мяча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линии, над линией, под линией? Что будет находиться на линии, если ее продолжить вправо, влево.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65" y="4725144"/>
            <a:ext cx="3279775" cy="20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2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2595"/>
            <a:ext cx="8280920" cy="954107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приемам и способам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Юлия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9" y="5025278"/>
            <a:ext cx="1679443" cy="1679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305" y="1328100"/>
            <a:ext cx="82731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ориентироваться в тетради, учебнике, дневнике: находить нужную страницу, предыдущую и последующую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страницу, понятия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«вперед», «назад» в учебнике, дневнике, тетради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0638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находить и удерживать рабочую строку при чтении, списывании, умения находить нужный столбик и нужную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строку.</a:t>
            </a:r>
          </a:p>
          <a:p>
            <a:pPr algn="just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«опоры»: </a:t>
            </a:r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 (тренировка в отработке этого умения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резинка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переплет книги и лист бумаги, который передвигается под ней, концентрируя внимание на нужной строке, примере, закрывая ненужную информацию (тренировка в отработке этого умения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пометки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буквами, значками страниц учебника, ориентация на свое тело, проговаривание вслух задания, где нужно начать работать (тренировка в отработке этого умения).</a:t>
            </a:r>
          </a:p>
        </p:txBody>
      </p:sp>
    </p:spTree>
    <p:extLst>
      <p:ext uri="{BB962C8B-B14F-4D97-AF65-F5344CB8AC3E}">
        <p14:creationId xmlns:p14="http://schemas.microsoft.com/office/powerpoint/2010/main" val="337853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32" y="1052736"/>
            <a:ext cx="7845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интересно, что легко и  понятно на занятии?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сделать, чтобы стало легко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2595"/>
            <a:ext cx="8280920" cy="769441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Юлия\Desktop\001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7"/>
          <a:stretch/>
        </p:blipFill>
        <p:spPr bwMode="auto">
          <a:xfrm>
            <a:off x="2915816" y="2275580"/>
            <a:ext cx="3810000" cy="39759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2595"/>
            <a:ext cx="8280920" cy="646331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731" y="10527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«Внешние опоры» для своего ребенка,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применять эти опоры при выполнении домашних заданий 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Юлия\Desktop\konsultacija_si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71" y="2348880"/>
            <a:ext cx="4473967" cy="40816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775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339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Индивидуальное коррекционное занятие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ТОПМПК</cp:lastModifiedBy>
  <cp:revision>24</cp:revision>
  <dcterms:created xsi:type="dcterms:W3CDTF">2017-10-17T11:08:53Z</dcterms:created>
  <dcterms:modified xsi:type="dcterms:W3CDTF">2017-10-24T05:42:10Z</dcterms:modified>
</cp:coreProperties>
</file>