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7AF1-E694-4CD9-B274-D97D42F0BBC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A337-8761-486C-89DC-D7AA5DD9D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7AF1-E694-4CD9-B274-D97D42F0BBC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A337-8761-486C-89DC-D7AA5DD9D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7AF1-E694-4CD9-B274-D97D42F0BBC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A337-8761-486C-89DC-D7AA5DD9D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7AF1-E694-4CD9-B274-D97D42F0BBC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A337-8761-486C-89DC-D7AA5DD9D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7AF1-E694-4CD9-B274-D97D42F0BBC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A337-8761-486C-89DC-D7AA5DD9D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7AF1-E694-4CD9-B274-D97D42F0BBC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A337-8761-486C-89DC-D7AA5DD9D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7AF1-E694-4CD9-B274-D97D42F0BBC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A337-8761-486C-89DC-D7AA5DD9D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7AF1-E694-4CD9-B274-D97D42F0BBC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A337-8761-486C-89DC-D7AA5DD9D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7AF1-E694-4CD9-B274-D97D42F0BBC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A337-8761-486C-89DC-D7AA5DD9D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7AF1-E694-4CD9-B274-D97D42F0BBC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A337-8761-486C-89DC-D7AA5DD9D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7AF1-E694-4CD9-B274-D97D42F0BBC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4DBA337-8761-486C-89DC-D7AA5DD9D6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147AF1-E694-4CD9-B274-D97D42F0BBC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DBA337-8761-486C-89DC-D7AA5DD9D67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8"/>
            <a:ext cx="7772400" cy="4143403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Мастер- класс </a:t>
            </a:r>
            <a:br>
              <a:rPr lang="ru-RU" sz="4000" dirty="0" smtClean="0"/>
            </a:br>
            <a:r>
              <a:rPr lang="ru-RU" sz="4000" dirty="0" smtClean="0"/>
              <a:t>занятие  по развитию  ориентировки  в </a:t>
            </a:r>
            <a:r>
              <a:rPr lang="ru-RU" sz="4000" dirty="0"/>
              <a:t>п</a:t>
            </a:r>
            <a:r>
              <a:rPr lang="ru-RU" sz="4000" dirty="0" smtClean="0"/>
              <a:t>ространстве с детьми среднего  дошкольного возраста   с косоглазием и </a:t>
            </a:r>
            <a:r>
              <a:rPr lang="ru-RU" sz="4000" dirty="0" err="1" smtClean="0"/>
              <a:t>амблиопией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6400800" cy="70960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Подготовила Петрова Н.В. </a:t>
            </a:r>
            <a:r>
              <a:rPr lang="ru-RU" sz="2000" dirty="0"/>
              <a:t>д</a:t>
            </a:r>
            <a:r>
              <a:rPr lang="ru-RU" sz="2000" dirty="0" smtClean="0"/>
              <a:t>ефектолог МБДОУ №99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Тема « Птицы»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pPr lvl="0"/>
            <a:r>
              <a:rPr lang="ru-RU" sz="3000" dirty="0"/>
              <a:t>Учить понимать и обозначать в речи расположение предметов соответствующими </a:t>
            </a:r>
            <a:r>
              <a:rPr lang="ru-RU" sz="3000" dirty="0" smtClean="0"/>
              <a:t>пространственными </a:t>
            </a:r>
            <a:r>
              <a:rPr lang="ru-RU" sz="3000" dirty="0"/>
              <a:t>терминами (выше, ниже, на, под, к).</a:t>
            </a:r>
          </a:p>
          <a:p>
            <a:pPr lvl="0"/>
            <a:r>
              <a:rPr lang="ru-RU" sz="3000" dirty="0"/>
              <a:t>Учить понимать и выполнять практические действия в соответствии со словесными инструкциями педагога.</a:t>
            </a:r>
          </a:p>
          <a:p>
            <a:pPr lvl="0"/>
            <a:r>
              <a:rPr lang="ru-RU" sz="3000" dirty="0"/>
              <a:t>Развивать зрительно-моторную координацию.</a:t>
            </a:r>
          </a:p>
          <a:p>
            <a:endParaRPr lang="ru-RU" sz="3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Оборудование: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>
            <a:normAutofit/>
          </a:bodyPr>
          <a:lstStyle/>
          <a:p>
            <a:r>
              <a:rPr lang="ru-RU" dirty="0" smtClean="0"/>
              <a:t>демонстрационный </a:t>
            </a:r>
            <a:r>
              <a:rPr lang="ru-RU" dirty="0"/>
              <a:t>материал — </a:t>
            </a:r>
            <a:r>
              <a:rPr lang="ru-RU" dirty="0" err="1"/>
              <a:t>фланелеграф</a:t>
            </a:r>
            <a:r>
              <a:rPr lang="ru-RU" dirty="0"/>
              <a:t>, вырезанные из картона высокое и низкое дерево, набор плоскостных изображений птиц, раздаточный материал — индивидуальные </a:t>
            </a:r>
            <a:r>
              <a:rPr lang="ru-RU" dirty="0" err="1"/>
              <a:t>фланелеграфы</a:t>
            </a:r>
            <a:r>
              <a:rPr lang="ru-RU" dirty="0"/>
              <a:t>, наборы плоскостных изображений деревьев и птиц, карточки с заданием к игре «Четвертый лишний», карточки с точечным изображением птицы.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/>
          </a:bodyPr>
          <a:lstStyle/>
          <a:p>
            <a:r>
              <a:rPr lang="ru-RU" sz="2400" b="1" dirty="0"/>
              <a:t>Словарная работа: </a:t>
            </a:r>
            <a:r>
              <a:rPr lang="ru-RU" sz="2400" dirty="0"/>
              <a:t>птицы, синица, сорока, ворона, воробей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Ход занятия.</a:t>
            </a:r>
            <a:endParaRPr lang="ru-RU" dirty="0"/>
          </a:p>
          <a:p>
            <a:r>
              <a:rPr lang="ru-RU" sz="2000" dirty="0"/>
              <a:t>1. Задание «Найди, что изменилось».</a:t>
            </a:r>
          </a:p>
          <a:p>
            <a:r>
              <a:rPr lang="ru-RU" sz="2000" dirty="0"/>
              <a:t>2.	</a:t>
            </a:r>
            <a:r>
              <a:rPr lang="ru-RU" sz="2000" dirty="0" smtClean="0"/>
              <a:t>Игра « Большое маленькое»</a:t>
            </a:r>
            <a:endParaRPr lang="ru-RU" sz="2000" dirty="0"/>
          </a:p>
          <a:p>
            <a:r>
              <a:rPr lang="ru-RU" sz="2000" dirty="0"/>
              <a:t>3.	Задание «Найди и назови птичку</a:t>
            </a:r>
            <a:r>
              <a:rPr lang="ru-RU" sz="2000" dirty="0" smtClean="0"/>
              <a:t>».</a:t>
            </a:r>
            <a:r>
              <a:rPr lang="ru-RU" sz="2000" dirty="0"/>
              <a:t> </a:t>
            </a:r>
          </a:p>
          <a:p>
            <a:r>
              <a:rPr lang="ru-RU" sz="2000" dirty="0"/>
              <a:t>4.	Задание «Разместите птиц на своем дереве так, как они расположены на доске».</a:t>
            </a:r>
          </a:p>
          <a:p>
            <a:r>
              <a:rPr lang="ru-RU" sz="2000" dirty="0"/>
              <a:t>5.	</a:t>
            </a:r>
            <a:r>
              <a:rPr lang="ru-RU" sz="2000" b="1" dirty="0"/>
              <a:t>Физкультурная минутка.</a:t>
            </a:r>
            <a:endParaRPr lang="ru-RU" sz="2000" dirty="0"/>
          </a:p>
          <a:p>
            <a:r>
              <a:rPr lang="ru-RU" sz="2000" dirty="0"/>
              <a:t>6.	Игра «Четвертый лишний».</a:t>
            </a:r>
          </a:p>
          <a:p>
            <a:r>
              <a:rPr lang="ru-RU" sz="2000" dirty="0"/>
              <a:t>7.	Задание «Соедини по точкам».</a:t>
            </a:r>
          </a:p>
          <a:p>
            <a:r>
              <a:rPr lang="ru-RU" sz="2000" dirty="0"/>
              <a:t>8.	Подведение итогов.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Используемая литература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1.</a:t>
            </a:r>
            <a:r>
              <a:rPr lang="ru-RU" sz="2000" dirty="0" smtClean="0"/>
              <a:t>Занятия по развитию ориентировки в пространстве у дошкольников с нарушениями зрения. Методические рекомендации / [</a:t>
            </a:r>
            <a:r>
              <a:rPr lang="ru-RU" sz="2000" dirty="0" err="1" smtClean="0"/>
              <a:t>сост</a:t>
            </a:r>
            <a:r>
              <a:rPr lang="ru-RU" sz="2000" dirty="0" smtClean="0"/>
              <a:t> Л. А. Дружинина и др.; </a:t>
            </a:r>
            <a:r>
              <a:rPr lang="ru-RU" sz="2000" dirty="0" err="1" smtClean="0"/>
              <a:t>науч</a:t>
            </a:r>
            <a:r>
              <a:rPr lang="ru-RU" sz="2000" dirty="0" smtClean="0"/>
              <a:t>. ред. Л. А Дружинина]. — Челябинск : АЛИМ, изд-во Марины Волковой,  2008. — 206 с.</a:t>
            </a:r>
          </a:p>
          <a:p>
            <a:pPr>
              <a:buNone/>
            </a:pPr>
            <a:r>
              <a:rPr lang="ru-RU" dirty="0" smtClean="0"/>
              <a:t>2</a:t>
            </a:r>
            <a:r>
              <a:rPr lang="ru-RU" sz="2000" dirty="0" smtClean="0"/>
              <a:t>. Программы специальных (коррекционных) образовательных учреждений </a:t>
            </a:r>
            <a:r>
              <a:rPr lang="en-US" sz="2000" dirty="0" smtClean="0"/>
              <a:t>IV</a:t>
            </a:r>
            <a:r>
              <a:rPr lang="ru-RU" sz="2000" dirty="0" smtClean="0"/>
              <a:t> вида (для детей с нарушением зрения). Программы детского сада. Коррекционная работа в детском саду / Под ред. Л.И. Плаксивой. —М.: Издательство «Экзамен», 2003. — 173 с.</a:t>
            </a:r>
          </a:p>
          <a:p>
            <a:pPr>
              <a:buNone/>
            </a:pPr>
            <a:r>
              <a:rPr lang="ru-RU" sz="2000" dirty="0" smtClean="0"/>
              <a:t>3. </a:t>
            </a:r>
            <a:r>
              <a:rPr lang="ru-RU" sz="2000" dirty="0" smtClean="0"/>
              <a:t>Нарушение зрения у дошкольников Развитие пространственной ориентировки Т.И. </a:t>
            </a:r>
            <a:r>
              <a:rPr lang="ru-RU" sz="2000" smtClean="0"/>
              <a:t>Нагаева</a:t>
            </a:r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549</TotalTime>
  <Words>239</Words>
  <Application>Microsoft Office PowerPoint</Application>
  <PresentationFormat>Экран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Мастер- класс  занятие  по развитию  ориентировки  в пространстве с детьми среднего  дошкольного возраста   с косоглазием и амблиопией</vt:lpstr>
      <vt:lpstr>Тема « Птицы»</vt:lpstr>
      <vt:lpstr>Оборудование:</vt:lpstr>
      <vt:lpstr>Словарная работа: птицы, синица, сорока, ворона, воробей</vt:lpstr>
      <vt:lpstr>Используемая литература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по развитию  ориентировки  в пространстве с детьми среднего  дошкольного возраста   и косоглазием и амблиопией</dc:title>
  <dc:creator>User</dc:creator>
  <cp:lastModifiedBy>User</cp:lastModifiedBy>
  <cp:revision>44</cp:revision>
  <dcterms:created xsi:type="dcterms:W3CDTF">2017-04-23T05:43:37Z</dcterms:created>
  <dcterms:modified xsi:type="dcterms:W3CDTF">2017-04-26T08:11:35Z</dcterms:modified>
</cp:coreProperties>
</file>