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7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2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0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14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0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7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82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84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2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2CF70-6F70-4DF6-9BC3-ECE4C1FFAFA7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2BE6-7B03-4FA8-B775-E703FF8B6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3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МБДОУ «ЦРР» с. Новосысоевка.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204864"/>
            <a:ext cx="6400800" cy="4104456"/>
          </a:xfrm>
        </p:spPr>
        <p:txBody>
          <a:bodyPr>
            <a:normAutofit fontScale="92500" lnSpcReduction="20000"/>
          </a:bodyPr>
          <a:lstStyle/>
          <a:p>
            <a:r>
              <a:rPr lang="ru-RU" sz="3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по теме «Организация предметно-развивающей среды по экологическому воспитанию с учётом ФГОСТ, в подготовительной группе»</a:t>
            </a:r>
          </a:p>
          <a:p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Левченко Любовь Михайловна.</a:t>
            </a:r>
          </a:p>
          <a:p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5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Утепление корней деревьев.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Воспитывать гуманно-деятельное отношение к природе.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86434"/>
            <a:ext cx="4388296" cy="329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40440"/>
            <a:ext cx="4316288" cy="3237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492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en-US" sz="27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прогулке «Покормите птиц зимой».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sz="27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Воспитывать гуманно – бережное отношение к зимующим птицам»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2060848"/>
            <a:ext cx="4422411" cy="331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23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детей «Ухаживание за комнатными растениями»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1" y="1988840"/>
            <a:ext cx="4518421" cy="338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157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Начало учебного года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Проектная деятельность «Подготовка к школе», уроки экологии(2017-2018г).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424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Кружковая работа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«Скоро в школу»,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дидактические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игры» по экологии.   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083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Занимательная викторина «Природа»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293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Творческая деятельность по экологии « Планета наш цветочный дом»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138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Открытое занятие по экологии в подготовительной группе «Экология и птицы». Экспериментирование.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58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Экологический проект «Экология и птицы» (теоритическая часть).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88840"/>
            <a:ext cx="4518421" cy="338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58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Экологическое панно «Лебеди улетают в тёплые края» (заключительная часть проекта).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518421" cy="338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38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«Экология – в переводе с греческого, это наука о доме. Дом – это огромная планета, на которой существуют объекты живой и неживой природы».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Экологическое воспитание – это направление дошкольной педагогики, которое отличается от традиционного ознакомления детей с природой. В период  дошкольного детства в процессе целенаправленного педагогического  воздействия у детей можно сформировать начало экологической культуры – осознанно – правильное отношение к явлениям, объектам живой и неживой природы. Которые составляют их непосредственное окружение в период жизни. Осознанно – правильное отношение  вырабатывается  при условии тесного контакта  и различных форм  взаимодействия детей  с растениями и животными, имеющимися в детском саду и дома. Экологическое воспитание дошкольников – это и есть познание живого  во взаимосвязи со средой обитания и выработка на этой основе  правильных форм  взаимодействия с ним. Осознанно – правильное отношение к явлениям и к объектам природы – это совокупность знаний и активных проявлений ребёнка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интереса к явлениям природы, желание практически сохранить, поддержать или создавать нужные условия  для  живого существа, эмоционального отклика».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Знакомство с экосистемой. И что такое цепи питания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67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Экосистема и цепи питания.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271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Уголок природы в группе.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545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 входит в уголок.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753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Атрибуты уголка природы.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5"/>
            <a:ext cx="4495801" cy="3371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988840"/>
            <a:ext cx="4518421" cy="338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74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Атрибуты.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5806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195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Что должен отображать погоды и природы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картину времени года (календарное время года с указанием месяцев),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состояние погоды на каждый день (ветер, облачность, осадки, температура),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наблюдения по народным приметам,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используемое во время прогулок художественное слово,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интересные наблюдения дня (птица, дерево, природное явление, подготовка людей к зиме, к празднику.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1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8"/>
            <a:ext cx="9144000" cy="6849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Презентацию по теме подготовила воспитатель подготовительной к школе группы «Почемучки»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Левченко Любовь Михайловна.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СПАСИБО ЗА ВНМАНИЕ.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8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3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568863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 Совершенствование работы в ДОУ по формированию у дошкольников основ экологической культуры».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«Создание условий в ДОУ для организации деятельности по экологическому воспитанию дошкольников  в контексте ФГОСТ, дошкольного образования и обогащению содержания работы по региональному компоненту.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6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Вена 2017 года. На прогулке.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Формирование трудовых навыков в природе. Закладка клумбы  под календулу(лекарственное растение).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374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676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240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Посев семян календулы.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1" y="2204864"/>
            <a:ext cx="4230389" cy="317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48452"/>
            <a:ext cx="4172272" cy="3129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099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Сентябрь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сбор цветов лекарственного растения.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31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 по экологии(зима 2017г)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.Посадка лука, посев укропа.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2060848"/>
            <a:ext cx="4422411" cy="331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326400" cy="324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981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 по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экологии.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Посев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семян цветов для рассады и последующей высадки на клумбу.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2060848"/>
            <a:ext cx="4422411" cy="331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326400" cy="324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171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Самостоятельная деятельность на прогулке.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Подсыпание снегом корней деревьев(2017г)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" y="2060848"/>
            <a:ext cx="4422411" cy="331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86434"/>
            <a:ext cx="4388296" cy="329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965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294</Words>
  <Application>Microsoft Office PowerPoint</Application>
  <PresentationFormat>Экран (4:3)</PresentationFormat>
  <Paragraphs>33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МБДОУ «ЦРР» с. Новосысоевка.</vt:lpstr>
      <vt:lpstr>«Экология – в переводе с греческого, это наука о доме. Дом – это огромная планета, на которой существуют объекты живой и неживой природы». « Экологическое воспитание – это направление дошкольной педагогики, которое отличается от традиционного ознакомления детей с природой. В период  дошкольного детства в процессе целенаправленного педагогического  воздействия у детей можно сформировать начало экологической культуры – осознанно – правильное отношение к явлениям, объектам живой и неживой природы. Которые составляют их непосредственное окружение в период жизни. Осознанно – правильное отношение  вырабатывается  при условии тесного контакта  и различных форм  взаимодействия детей  с растениями и животными, имеющимися в детском саду и дома. Экологическое воспитание дошкольников – это и есть познание живого  во взаимосвязи со средой обитания и выработка на этой основе  правильных форм  взаимодействия с ним. Осознанно – правильное отношение к явлениям и к объектам природы – это совокупность знаний и активных проявлений ребёнка: интереса к явлениям природы, желание практически сохранить, поддержать или создавать нужные условия  для  живого существа, эмоционального отклика». </vt:lpstr>
      <vt:lpstr>Цель: « Совершенствование работы в ДОУ по формированию у дошкольников основ экологической культуры». Задачи: «Создание условий в ДОУ для организации деятельности по экологическому воспитанию дошкольников  в контексте ФГОСТ, дошкольного образования и обогащению содержания работы по региональному компоненту.  </vt:lpstr>
      <vt:lpstr>Вена 2017 года. На прогулке. Цель:  Формирование трудовых навыков в природе. Закладка клумбы  под календулу(лекарственное растение).</vt:lpstr>
      <vt:lpstr>Посев семян календулы.</vt:lpstr>
      <vt:lpstr>Сентябрь :сбор цветов лекарственного растения.</vt:lpstr>
      <vt:lpstr>Образовательная деятельность по экологии(зима 2017г).Посадка лука, посев укропа.</vt:lpstr>
      <vt:lpstr>Образовательная деятельность по экологии.Посев семян цветов для рассады и последующей высадки на клумбу.</vt:lpstr>
      <vt:lpstr>Зима: Самостоятельная деятельность на прогулке. Подсыпание снегом корней деревьев(2017г)</vt:lpstr>
      <vt:lpstr>Зима: Утепление корней деревьев. Воспитывать гуманно-деятельное отношение к природе. </vt:lpstr>
      <vt:lpstr>Зима: на прогулке «Покормите птиц зимой». Задачи: Воспитывать гуманно – бережное отношение к зимующим птицам»</vt:lpstr>
      <vt:lpstr>Самостоятельная деятельность детей «Ухаживание за комнатными растениями»</vt:lpstr>
      <vt:lpstr>Начало учебного года: Проектная деятельность «Подготовка к школе», уроки экологии(2017-2018г).</vt:lpstr>
      <vt:lpstr>Кружковая работа: «Скоро в школу», дидактические игры» по экологии.     </vt:lpstr>
      <vt:lpstr>Занимательная викторина «Природа»</vt:lpstr>
      <vt:lpstr>Творческая деятельность по экологии « Планета наш цветочный дом»</vt:lpstr>
      <vt:lpstr>Открытое занятие по экологии в подготовительной группе «Экология и птицы». Экспериментирование.</vt:lpstr>
      <vt:lpstr>Экологический проект «Экология и птицы» (теоритическая часть).</vt:lpstr>
      <vt:lpstr>Экологическое панно «Лебеди улетают в тёплые края» (заключительная часть проекта).</vt:lpstr>
      <vt:lpstr>Знакомство с экосистемой. И что такое цепи питания? </vt:lpstr>
      <vt:lpstr>Экосистема и цепи питания.</vt:lpstr>
      <vt:lpstr>Уголок природы в группе.</vt:lpstr>
      <vt:lpstr>Что входит в уголок.</vt:lpstr>
      <vt:lpstr>Атрибуты уголка природы.</vt:lpstr>
      <vt:lpstr>Атрибуты.</vt:lpstr>
      <vt:lpstr>                   Что должен отображать погоды и природы:  - картину времени года (календарное время года с указанием месяцев), - состояние погоды на каждый день (ветер, облачность, осадки, температура), - наблюдения по народным приметам, - используемое во время прогулок художественное слово, - интересные наблюдения дня (птица, дерево, природное явление, подготовка людей к зиме, к празднику.   </vt:lpstr>
      <vt:lpstr>Презентацию по теме подготовила воспитатель подготовительной к школе группы «Почемучки» : Левченко Любовь Михайловна. СПАСИБО ЗА ВНМАНИЕ.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«ЦРР» с. Новосысоевка.</dc:title>
  <dc:creator>мой</dc:creator>
  <cp:lastModifiedBy>мой</cp:lastModifiedBy>
  <cp:revision>39</cp:revision>
  <dcterms:created xsi:type="dcterms:W3CDTF">2018-01-08T07:27:34Z</dcterms:created>
  <dcterms:modified xsi:type="dcterms:W3CDTF">2018-01-17T11:10:00Z</dcterms:modified>
</cp:coreProperties>
</file>