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704" r:id="rId2"/>
    <p:sldId id="706" r:id="rId3"/>
    <p:sldId id="708" r:id="rId4"/>
    <p:sldId id="711" r:id="rId5"/>
    <p:sldId id="709" r:id="rId6"/>
    <p:sldId id="705" r:id="rId7"/>
    <p:sldId id="707" r:id="rId8"/>
    <p:sldId id="712" r:id="rId9"/>
    <p:sldId id="714" r:id="rId10"/>
    <p:sldId id="715" r:id="rId1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0066CC"/>
    <a:srgbClr val="000099"/>
    <a:srgbClr val="FFCC00"/>
    <a:srgbClr val="DD382B"/>
    <a:srgbClr val="CC3399"/>
    <a:srgbClr val="FFFF66"/>
    <a:srgbClr val="FFFFCC"/>
    <a:srgbClr val="EE8012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722" autoAdjust="0"/>
    <p:restoredTop sz="94531" autoAdjust="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A651E-A4D1-49E9-98D1-AF7E81AF891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1901A-73D5-4737-A8FF-B3A1EFF02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901A-73D5-4737-A8FF-B3A1EFF024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1901A-73D5-4737-A8FF-B3A1EFF024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EBF3C-E2D0-496F-B4F6-8776558BB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3BF51-ABBB-41AD-8E58-0C392E484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2A9B9-E8A6-401B-8CD9-95AB06EB6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8315-245E-419C-B3BE-59B769E0F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70D92-CD45-4232-B222-7C9A11597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93980-0613-4036-94F0-6874F10CE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BDF9D-EE36-40D8-9E6C-13F38B0A2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8E8E-1E30-4D05-8103-629379E9C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1192A-034C-4279-AAE8-B05B5E065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28BB5-C994-4FF5-86A8-FAAB0559D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93B4D-3046-4ABE-9415-C7C161A50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533C1AA-CDF9-47E1-B584-6610CD81D8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image" Target="../media/image1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24" Type="http://schemas.openxmlformats.org/officeDocument/2006/relationships/image" Target="../media/image3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slide" Target="slide2.xml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audio" Target="../media/audio2.wav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11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11.png"/><Relationship Id="rId21" Type="http://schemas.openxmlformats.org/officeDocument/2006/relationships/image" Target="../media/image64.jpe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png"/><Relationship Id="rId20" Type="http://schemas.openxmlformats.org/officeDocument/2006/relationships/image" Target="../media/image63.jpeg"/><Relationship Id="rId1" Type="http://schemas.openxmlformats.org/officeDocument/2006/relationships/audio" Target="../media/audio3.wav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33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slide" Target="slide2.xml"/><Relationship Id="rId10" Type="http://schemas.openxmlformats.org/officeDocument/2006/relationships/image" Target="../media/image53.png"/><Relationship Id="rId19" Type="http://schemas.openxmlformats.org/officeDocument/2006/relationships/image" Target="../media/image62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0.png"/><Relationship Id="rId3" Type="http://schemas.openxmlformats.org/officeDocument/2006/relationships/image" Target="../media/image66.png"/><Relationship Id="rId21" Type="http://schemas.openxmlformats.org/officeDocument/2006/relationships/image" Target="../media/image83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5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82.jpeg"/><Relationship Id="rId1" Type="http://schemas.openxmlformats.org/officeDocument/2006/relationships/audio" Target="../media/audio4.wav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slide" Target="slide2.xml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5.png"/><Relationship Id="rId10" Type="http://schemas.openxmlformats.org/officeDocument/2006/relationships/image" Target="../media/image73.png"/><Relationship Id="rId19" Type="http://schemas.openxmlformats.org/officeDocument/2006/relationships/image" Target="../media/image81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5.png"/><Relationship Id="rId18" Type="http://schemas.openxmlformats.org/officeDocument/2006/relationships/image" Target="../media/image33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4.jpeg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png"/><Relationship Id="rId1" Type="http://schemas.openxmlformats.org/officeDocument/2006/relationships/audio" Target="../media/audio5.wav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11.png"/><Relationship Id="rId1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98.png"/><Relationship Id="rId21" Type="http://schemas.openxmlformats.org/officeDocument/2006/relationships/image" Target="../media/image33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png"/><Relationship Id="rId20" Type="http://schemas.openxmlformats.org/officeDocument/2006/relationships/slide" Target="slide2.xml"/><Relationship Id="rId1" Type="http://schemas.openxmlformats.org/officeDocument/2006/relationships/audio" Target="../media/audio6.wav"/><Relationship Id="rId6" Type="http://schemas.openxmlformats.org/officeDocument/2006/relationships/image" Target="../media/image11.png"/><Relationship Id="rId11" Type="http://schemas.openxmlformats.org/officeDocument/2006/relationships/image" Target="../media/image104.png"/><Relationship Id="rId5" Type="http://schemas.openxmlformats.org/officeDocument/2006/relationships/image" Target="../media/image99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88.png"/><Relationship Id="rId9" Type="http://schemas.openxmlformats.org/officeDocument/2006/relationships/image" Target="../media/image102.png"/><Relationship Id="rId14" Type="http://schemas.openxmlformats.org/officeDocument/2006/relationships/image" Target="../media/image10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1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jpeg"/><Relationship Id="rId17" Type="http://schemas.openxmlformats.org/officeDocument/2006/relationships/image" Target="../media/image1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png"/><Relationship Id="rId20" Type="http://schemas.openxmlformats.org/officeDocument/2006/relationships/image" Target="../media/image128.png"/><Relationship Id="rId1" Type="http://schemas.openxmlformats.org/officeDocument/2006/relationships/audio" Target="../media/audio7.wav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slide" Target="slide2.xml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467544" y="404664"/>
            <a:ext cx="8208912" cy="6048672"/>
          </a:xfrm>
          <a:prstGeom prst="roundRect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1" descr="C:\Documents and Settings\Admin\Рабочий стол\Мои рисунки\50\0_c735f_8e9a51c_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3767" y="2637954"/>
            <a:ext cx="13684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Мои рисунки\50\0_c7341_15a9b8a9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764704"/>
            <a:ext cx="13350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Мои рисунки\50\0_c7349_84a5b128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567" y="1198092"/>
            <a:ext cx="14398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Мои рисунки\50\0_c7350_3b4216a7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2155" y="2493492"/>
            <a:ext cx="13922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\Рабочий стол\Мои рисунки\50\0_c7351_e1511505_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4317" y="1629892"/>
            <a:ext cx="13335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Admin\Рабочий стол\Мои рисунки\50\0_c7353_7c41cba9_M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4630" y="1845792"/>
            <a:ext cx="127635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Admin\Рабочий стол\Мои рисунки\50\0_c7355_5eb5f7e6_M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4405" y="764704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Documents and Settings\Admin\Рабочий стол\Мои рисунки\50\0_c734e_47972444_M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12380" y="1269529"/>
            <a:ext cx="143986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Admin\Рабочий стол\Мои рисунки\53\278410060600t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204864"/>
            <a:ext cx="2786710" cy="3278482"/>
          </a:xfrm>
          <a:prstGeom prst="rect">
            <a:avLst/>
          </a:prstGeom>
          <a:noFill/>
        </p:spPr>
      </p:pic>
      <p:pic>
        <p:nvPicPr>
          <p:cNvPr id="21" name="Picture 4" descr="C:\Documents and Settings\Admin\Рабочий стол\Мои рисунки\53\7e5879eec715t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492896"/>
            <a:ext cx="21971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85918" y="428604"/>
            <a:ext cx="5688632" cy="65736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Дидактические игры для дошкольников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6" name="Picture 2" descr="C:\Documents and Settings\Admin\Рабочий стол\Мои рисунки\фоны\2fdd3512d0e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 bwMode="auto">
          <a:xfrm>
            <a:off x="5715008" y="5000636"/>
            <a:ext cx="2928958" cy="8572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Подготовила: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</a:rPr>
              <a:t>учитель-логопед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</a:rPr>
              <a:t>В.Н. Долгополова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143240" y="6143644"/>
            <a:ext cx="3071834" cy="2143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г.Нижневартовск, 2019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Мои рисунки\53\49d97c21f19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16624" cy="659735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836712"/>
            <a:ext cx="63436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нутый угол 6"/>
          <p:cNvSpPr/>
          <p:nvPr/>
        </p:nvSpPr>
        <p:spPr bwMode="auto">
          <a:xfrm>
            <a:off x="7020272" y="2132856"/>
            <a:ext cx="1944216" cy="1296144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2132856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Georgia" pitchFamily="18" charset="0"/>
              </a:rPr>
              <a:t>Молодец!</a:t>
            </a:r>
          </a:p>
          <a:p>
            <a:r>
              <a:rPr lang="ru-RU" sz="3600" b="1" i="1" dirty="0" smtClean="0">
                <a:solidFill>
                  <a:srgbClr val="FFC000"/>
                </a:solidFill>
                <a:latin typeface="Georgia" pitchFamily="18" charset="0"/>
              </a:rPr>
              <a:t>Ты справился!</a:t>
            </a:r>
            <a:endParaRPr lang="ru-RU" sz="36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8" name="Управляющая кнопка: сведения 7">
            <a:hlinkClick r:id="" action="ppaction://hlinkshowjump?jump=endshow" highlightClick="1"/>
          </p:cNvPr>
          <p:cNvSpPr/>
          <p:nvPr/>
        </p:nvSpPr>
        <p:spPr bwMode="auto">
          <a:xfrm>
            <a:off x="8460432" y="6309320"/>
            <a:ext cx="504056" cy="548680"/>
          </a:xfrm>
          <a:prstGeom prst="actionButtonInformation">
            <a:avLst/>
          </a:prstGeom>
          <a:solidFill>
            <a:schemeClr val="tx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 bwMode="auto">
          <a:xfrm>
            <a:off x="7740352" y="6309320"/>
            <a:ext cx="504056" cy="548680"/>
          </a:xfrm>
          <a:prstGeom prst="actionButtonHome">
            <a:avLst/>
          </a:prstGeom>
          <a:solidFill>
            <a:schemeClr val="tx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нутый угол 20"/>
          <p:cNvSpPr/>
          <p:nvPr/>
        </p:nvSpPr>
        <p:spPr bwMode="auto">
          <a:xfrm>
            <a:off x="7452320" y="1700808"/>
            <a:ext cx="1224136" cy="4968552"/>
          </a:xfrm>
          <a:prstGeom prst="foldedCorner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3" descr="C:\Documents and Settings\Admin\Рабочий стол\Мои рисунки\53\49d97c21f19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215"/>
            <a:ext cx="6732240" cy="6734785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2627784" y="0"/>
            <a:ext cx="4157287" cy="6669360"/>
            <a:chOff x="2915816" y="0"/>
            <a:chExt cx="4157287" cy="6669360"/>
          </a:xfrm>
        </p:grpSpPr>
        <p:pic>
          <p:nvPicPr>
            <p:cNvPr id="14" name="Picture 37" descr="C:\Documents and Settings\Admin\Рабочий стол\Мои рисунки\76\0_bea5a_95bd19ac_M.png"/>
            <p:cNvPicPr>
              <a:picLocks noChangeAspect="1" noChangeArrowheads="1"/>
            </p:cNvPicPr>
            <p:nvPr/>
          </p:nvPicPr>
          <p:blipFill>
            <a:blip r:embed="rId4" cstate="email"/>
            <a:srcRect t="11208" b="57408"/>
            <a:stretch>
              <a:fillRect/>
            </a:stretch>
          </p:blipFill>
          <p:spPr bwMode="auto">
            <a:xfrm rot="189938">
              <a:off x="2915816" y="5661248"/>
              <a:ext cx="3941263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4"/>
            <p:cNvGrpSpPr/>
            <p:nvPr/>
          </p:nvGrpSpPr>
          <p:grpSpPr>
            <a:xfrm>
              <a:off x="3059832" y="0"/>
              <a:ext cx="4013271" cy="5760640"/>
              <a:chOff x="3059832" y="0"/>
              <a:chExt cx="4013271" cy="7362056"/>
            </a:xfrm>
          </p:grpSpPr>
          <p:pic>
            <p:nvPicPr>
              <p:cNvPr id="4" name="Picture 37" descr="C:\Documents and Settings\Admin\Рабочий стол\Мои рисунки\76\0_bea5a_95bd19ac_M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193839">
                <a:off x="3059832" y="3429000"/>
                <a:ext cx="3941263" cy="3933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37" descr="C:\Documents and Settings\Admin\Рабочий стол\Мои рисунки\76\0_bea5a_95bd19ac_M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b="1638"/>
              <a:stretch>
                <a:fillRect/>
              </a:stretch>
            </p:blipFill>
            <p:spPr bwMode="auto">
              <a:xfrm>
                <a:off x="3131840" y="0"/>
                <a:ext cx="3941263" cy="3868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Скругленный прямоугольник 5"/>
          <p:cNvSpPr/>
          <p:nvPr/>
        </p:nvSpPr>
        <p:spPr bwMode="auto">
          <a:xfrm>
            <a:off x="2987824" y="620688"/>
            <a:ext cx="3672408" cy="577533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hlinkClick r:id="rId5" action="ppaction://hlinksldjump"/>
              </a:rPr>
              <a:t>Как продукты попадают к нам </a:t>
            </a:r>
          </a:p>
          <a:p>
            <a:r>
              <a:rPr lang="ru-RU" b="1" dirty="0" smtClean="0">
                <a:hlinkClick r:id="rId5" action="ppaction://hlinksldjump"/>
              </a:rPr>
              <a:t>на стол?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059832" y="1484784"/>
            <a:ext cx="3672408" cy="5775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hlinkClick r:id="rId6" action="ppaction://hlinksldjump"/>
              </a:rPr>
              <a:t>Что из чего сделано?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160587">
            <a:off x="2927262" y="3299912"/>
            <a:ext cx="3737003" cy="577533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hlinkClick r:id="rId7" action="ppaction://hlinksldjump"/>
              </a:rPr>
              <a:t>Продуктовый магазин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227055">
            <a:off x="2931552" y="4197192"/>
            <a:ext cx="3659741" cy="5977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hlinkClick r:id="rId8" action="ppaction://hlinksldjump"/>
              </a:rPr>
              <a:t>Сложи продукты в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hlinkClick r:id="rId8" action="ppaction://hlinksldjump"/>
              </a:rPr>
              <a:t>холодильник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987824" y="2348880"/>
            <a:ext cx="3731624" cy="521408"/>
          </a:xfrm>
          <a:prstGeom prst="roundRect">
            <a:avLst/>
          </a:prstGeom>
          <a:solidFill>
            <a:srgbClr val="00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hlinkClick r:id="rId9" action="ppaction://hlinksldjump"/>
              </a:rPr>
              <a:t>Перевези продукты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rot="302742" flipH="1">
            <a:off x="2789758" y="5035420"/>
            <a:ext cx="3806170" cy="576064"/>
          </a:xfrm>
          <a:prstGeom prst="roundRect">
            <a:avLst/>
          </a:prstGeom>
          <a:solidFill>
            <a:srgbClr val="0066C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hlinkClick r:id="rId10" action="ppaction://hlinksldjump"/>
              </a:rPr>
              <a:t>Поварята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 rot="169570">
            <a:off x="2711797" y="5967456"/>
            <a:ext cx="3672408" cy="577533"/>
          </a:xfrm>
          <a:prstGeom prst="roundRect">
            <a:avLst/>
          </a:prstGeom>
          <a:solidFill>
            <a:srgbClr val="FFFF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0066"/>
                </a:solidFill>
                <a:hlinkClick r:id="rId11" action="ppaction://hlinksldjump"/>
              </a:rPr>
              <a:t>Что где хранится?</a:t>
            </a:r>
            <a:endParaRPr lang="ru-RU" b="1" dirty="0" smtClean="0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328" y="1628800"/>
            <a:ext cx="100811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</a:t>
            </a:r>
            <a:endParaRPr lang="ru-RU" sz="8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285293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Е</a:t>
            </a:r>
            <a:endParaRPr lang="ru-RU" sz="8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4221088"/>
            <a:ext cx="12241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Н</a:t>
            </a:r>
            <a:endParaRPr lang="ru-RU" sz="8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0312" y="5534561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Ю</a:t>
            </a:r>
            <a:endParaRPr lang="ru-RU" sz="8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Documents and Settings\Admin\Рабочий стол\Мои рисунки\50\0_d25e9_db1699d7_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0"/>
            <a:ext cx="1724900" cy="19443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323528" y="548680"/>
            <a:ext cx="2412776" cy="2376264"/>
            <a:chOff x="179512" y="476672"/>
            <a:chExt cx="2808312" cy="2592288"/>
          </a:xfrm>
        </p:grpSpPr>
        <p:pic>
          <p:nvPicPr>
            <p:cNvPr id="2" name="Picture 2" descr="C:\Documents and Settings\Admin\Рабочий стол\Мои рисунки\50\2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27584" y="692696"/>
              <a:ext cx="987202" cy="911488"/>
            </a:xfrm>
            <a:prstGeom prst="rect">
              <a:avLst/>
            </a:prstGeom>
            <a:noFill/>
          </p:spPr>
        </p:pic>
        <p:pic>
          <p:nvPicPr>
            <p:cNvPr id="3075" name="Picture 3" descr="C:\Documents and Settings\Admin\Рабочий стол\Мои рисунки\50\18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07704" y="908720"/>
              <a:ext cx="592839" cy="1382167"/>
            </a:xfrm>
            <a:prstGeom prst="rect">
              <a:avLst/>
            </a:prstGeom>
            <a:noFill/>
          </p:spPr>
        </p:pic>
        <p:pic>
          <p:nvPicPr>
            <p:cNvPr id="3" name="Picture 6" descr="C:\Documents and Settings\Admin\Рабочий стол\Мои рисунки\50\20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27584" y="1772816"/>
              <a:ext cx="1204640" cy="887935"/>
            </a:xfrm>
            <a:prstGeom prst="rect">
              <a:avLst/>
            </a:prstGeom>
            <a:noFill/>
          </p:spPr>
        </p:pic>
        <p:sp>
          <p:nvSpPr>
            <p:cNvPr id="11" name="Овал 10"/>
            <p:cNvSpPr/>
            <p:nvPr/>
          </p:nvSpPr>
          <p:spPr bwMode="auto">
            <a:xfrm>
              <a:off x="179512" y="476672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75856" y="548680"/>
            <a:ext cx="2412776" cy="2376264"/>
            <a:chOff x="3131840" y="476672"/>
            <a:chExt cx="2808312" cy="2592288"/>
          </a:xfrm>
        </p:grpSpPr>
        <p:pic>
          <p:nvPicPr>
            <p:cNvPr id="3076" name="Picture 4" descr="C:\Documents and Settings\Admin\Рабочий стол\Мои рисунки\50\43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355976" y="980728"/>
              <a:ext cx="1299045" cy="863805"/>
            </a:xfrm>
            <a:prstGeom prst="rect">
              <a:avLst/>
            </a:prstGeom>
            <a:noFill/>
          </p:spPr>
        </p:pic>
        <p:pic>
          <p:nvPicPr>
            <p:cNvPr id="3077" name="Picture 5" descr="C:\Documents and Settings\Admin\Рабочий стол\Мои рисунки\50\42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635896" y="1124744"/>
              <a:ext cx="720080" cy="606143"/>
            </a:xfrm>
            <a:prstGeom prst="rect">
              <a:avLst/>
            </a:prstGeom>
            <a:noFill/>
          </p:spPr>
        </p:pic>
        <p:pic>
          <p:nvPicPr>
            <p:cNvPr id="3079" name="Picture 7" descr="C:\Documents and Settings\Admin\Рабочий стол\Мои рисунки\50\39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995936" y="1916832"/>
              <a:ext cx="947226" cy="914475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 bwMode="auto">
            <a:xfrm>
              <a:off x="3131840" y="476672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23528" y="3429000"/>
            <a:ext cx="2412776" cy="2376264"/>
            <a:chOff x="251520" y="3573016"/>
            <a:chExt cx="2808312" cy="2592288"/>
          </a:xfrm>
        </p:grpSpPr>
        <p:pic>
          <p:nvPicPr>
            <p:cNvPr id="3088" name="Picture 16" descr="C:\Documents and Settings\Admin\Рабочий стол\Мои рисунки\50\10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051720" y="4365104"/>
              <a:ext cx="792088" cy="646399"/>
            </a:xfrm>
            <a:prstGeom prst="rect">
              <a:avLst/>
            </a:prstGeom>
            <a:noFill/>
          </p:spPr>
        </p:pic>
        <p:pic>
          <p:nvPicPr>
            <p:cNvPr id="3089" name="Picture 17" descr="C:\Documents and Settings\Admin\Рабочий стол\Мои рисунки\53\231c2ccf4b9dt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616" y="3861048"/>
              <a:ext cx="936104" cy="690653"/>
            </a:xfrm>
            <a:prstGeom prst="rect">
              <a:avLst/>
            </a:prstGeom>
            <a:noFill/>
          </p:spPr>
        </p:pic>
        <p:pic>
          <p:nvPicPr>
            <p:cNvPr id="3090" name="Picture 18" descr="C:\Documents and Settings\Admin\Рабочий стол\Мои рисунки\53\4826bfcc991ft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4725144"/>
              <a:ext cx="963935" cy="996099"/>
            </a:xfrm>
            <a:prstGeom prst="rect">
              <a:avLst/>
            </a:prstGeom>
            <a:noFill/>
          </p:spPr>
        </p:pic>
        <p:sp>
          <p:nvSpPr>
            <p:cNvPr id="28" name="Овал 27"/>
            <p:cNvSpPr/>
            <p:nvPr/>
          </p:nvSpPr>
          <p:spPr bwMode="auto">
            <a:xfrm>
              <a:off x="251520" y="3573016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228184" y="548680"/>
            <a:ext cx="2412776" cy="2376264"/>
            <a:chOff x="6084168" y="404664"/>
            <a:chExt cx="2808312" cy="2592288"/>
          </a:xfrm>
        </p:grpSpPr>
        <p:sp>
          <p:nvSpPr>
            <p:cNvPr id="15" name="Овал 14"/>
            <p:cNvSpPr/>
            <p:nvPr/>
          </p:nvSpPr>
          <p:spPr bwMode="auto">
            <a:xfrm>
              <a:off x="6084168" y="404664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86" name="Picture 14" descr="C:\Documents and Settings\Admin\Рабочий стол\Мои рисунки\50\6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876256" y="836712"/>
              <a:ext cx="1067185" cy="399877"/>
            </a:xfrm>
            <a:prstGeom prst="rect">
              <a:avLst/>
            </a:prstGeom>
            <a:noFill/>
          </p:spPr>
        </p:pic>
        <p:pic>
          <p:nvPicPr>
            <p:cNvPr id="3087" name="Picture 15" descr="C:\Documents and Settings\Admin\Рабочий стол\Мои рисунки\50\11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7740352" y="1556792"/>
              <a:ext cx="841921" cy="767387"/>
            </a:xfrm>
            <a:prstGeom prst="rect">
              <a:avLst/>
            </a:prstGeom>
            <a:noFill/>
          </p:spPr>
        </p:pic>
        <p:pic>
          <p:nvPicPr>
            <p:cNvPr id="3093" name="Picture 21" descr="C:\Documents and Settings\Admin\Рабочий стол\Мои рисунки\76\0_e9b3e_eba22915_M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6516216" y="1556792"/>
              <a:ext cx="914400" cy="719137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3419872" y="3501008"/>
            <a:ext cx="2412776" cy="2376264"/>
            <a:chOff x="3275856" y="3501008"/>
            <a:chExt cx="2808312" cy="2592288"/>
          </a:xfrm>
        </p:grpSpPr>
        <p:pic>
          <p:nvPicPr>
            <p:cNvPr id="3091" name="Picture 19" descr="C:\Documents and Settings\Admin\Рабочий стол\Мои рисунки\53\15f4213c0822t.jpg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3933056"/>
              <a:ext cx="936104" cy="920660"/>
            </a:xfrm>
            <a:prstGeom prst="rect">
              <a:avLst/>
            </a:prstGeom>
            <a:noFill/>
          </p:spPr>
        </p:pic>
        <p:sp>
          <p:nvSpPr>
            <p:cNvPr id="31" name="Овал 30"/>
            <p:cNvSpPr/>
            <p:nvPr/>
          </p:nvSpPr>
          <p:spPr bwMode="auto">
            <a:xfrm>
              <a:off x="3275856" y="3501008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94" name="Picture 22" descr="C:\Documents and Settings\Admin\Рабочий стол\Мои рисунки\76\0_e73d4_a14d83dc_M.pn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860032" y="4293096"/>
              <a:ext cx="914400" cy="725487"/>
            </a:xfrm>
            <a:prstGeom prst="rect">
              <a:avLst/>
            </a:prstGeom>
            <a:noFill/>
          </p:spPr>
        </p:pic>
        <p:pic>
          <p:nvPicPr>
            <p:cNvPr id="3095" name="Picture 23" descr="C:\Documents and Settings\Admin\Рабочий стол\Мои рисунки\76\0_e73d6_1cfd34e4_M.pn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4139952" y="5013176"/>
              <a:ext cx="814387" cy="914400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/>
          <p:nvPr/>
        </p:nvGrpSpPr>
        <p:grpSpPr>
          <a:xfrm>
            <a:off x="6300192" y="3573016"/>
            <a:ext cx="2412776" cy="2376264"/>
            <a:chOff x="6335688" y="3573016"/>
            <a:chExt cx="2808312" cy="2592288"/>
          </a:xfrm>
        </p:grpSpPr>
        <p:pic>
          <p:nvPicPr>
            <p:cNvPr id="3092" name="Picture 20" descr="C:\Documents and Settings\Admin\Рабочий стол\Мои рисунки\76\0_da85b_9bf22eed_M.png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7524328" y="3861048"/>
              <a:ext cx="911225" cy="914400"/>
            </a:xfrm>
            <a:prstGeom prst="rect">
              <a:avLst/>
            </a:prstGeom>
            <a:noFill/>
          </p:spPr>
        </p:pic>
        <p:sp>
          <p:nvSpPr>
            <p:cNvPr id="32" name="Овал 31"/>
            <p:cNvSpPr/>
            <p:nvPr/>
          </p:nvSpPr>
          <p:spPr bwMode="auto">
            <a:xfrm>
              <a:off x="6335688" y="3573016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8344" y="4941168"/>
              <a:ext cx="907414" cy="769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660232" y="4653136"/>
              <a:ext cx="864096" cy="89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2" descr="C:\Documents and Settings\Admin\Рабочий стол\Мои рисунки\фоны\2fdd3512d0e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 bwMode="auto">
          <a:xfrm>
            <a:off x="2411760" y="2564904"/>
            <a:ext cx="1368152" cy="11521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>
            <a:stCxn id="12" idx="5"/>
          </p:cNvCxnSpPr>
          <p:nvPr/>
        </p:nvCxnSpPr>
        <p:spPr bwMode="auto">
          <a:xfrm>
            <a:off x="5335289" y="2576948"/>
            <a:ext cx="1324943" cy="121209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Прямая со стрелкой 45"/>
          <p:cNvCxnSpPr/>
          <p:nvPr/>
        </p:nvCxnSpPr>
        <p:spPr bwMode="auto">
          <a:xfrm flipH="1">
            <a:off x="2267744" y="2708920"/>
            <a:ext cx="4392488" cy="10081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Управляющая кнопка: домой 36">
            <a:hlinkClick r:id="rId23" action="ppaction://hlinksldjump" highlightClick="1"/>
          </p:cNvPr>
          <p:cNvSpPr/>
          <p:nvPr/>
        </p:nvSpPr>
        <p:spPr bwMode="auto">
          <a:xfrm>
            <a:off x="7668344" y="6165304"/>
            <a:ext cx="504056" cy="504056"/>
          </a:xfrm>
          <a:prstGeom prst="actionButtonHome">
            <a:avLst/>
          </a:prstGeom>
          <a:solidFill>
            <a:schemeClr val="tx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4" cstate="print"/>
          <a:stretch>
            <a:fillRect/>
          </a:stretch>
        </p:blipFill>
        <p:spPr>
          <a:xfrm>
            <a:off x="846043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43608" y="476672"/>
            <a:ext cx="2520280" cy="2376264"/>
            <a:chOff x="6012160" y="332656"/>
            <a:chExt cx="2808312" cy="2592288"/>
          </a:xfrm>
        </p:grpSpPr>
        <p:pic>
          <p:nvPicPr>
            <p:cNvPr id="3" name="Picture 8" descr="C:\Documents and Settings\Admin\Рабочий стол\Мои рисунки\50\3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16216" y="548680"/>
              <a:ext cx="1062663" cy="1080120"/>
            </a:xfrm>
            <a:prstGeom prst="rect">
              <a:avLst/>
            </a:prstGeom>
            <a:noFill/>
          </p:spPr>
        </p:pic>
        <p:sp>
          <p:nvSpPr>
            <p:cNvPr id="4" name="Овал 3"/>
            <p:cNvSpPr/>
            <p:nvPr/>
          </p:nvSpPr>
          <p:spPr bwMode="auto">
            <a:xfrm>
              <a:off x="6012160" y="332656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9" descr="C:\Documents and Settings\Admin\Рабочий стол\Мои рисунки\50\26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596336" y="1196752"/>
              <a:ext cx="706909" cy="589408"/>
            </a:xfrm>
            <a:prstGeom prst="rect">
              <a:avLst/>
            </a:prstGeom>
            <a:noFill/>
          </p:spPr>
        </p:pic>
        <p:pic>
          <p:nvPicPr>
            <p:cNvPr id="6" name="Picture 10" descr="C:\Documents and Settings\Admin\Рабочий стол\Мои рисунки\50\27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660232" y="1700808"/>
              <a:ext cx="974179" cy="859506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5220072" y="476672"/>
            <a:ext cx="2520280" cy="2376264"/>
            <a:chOff x="1403648" y="3140968"/>
            <a:chExt cx="2808312" cy="2592288"/>
          </a:xfrm>
        </p:grpSpPr>
        <p:sp>
          <p:nvSpPr>
            <p:cNvPr id="26" name="Овал 25"/>
            <p:cNvSpPr/>
            <p:nvPr/>
          </p:nvSpPr>
          <p:spPr bwMode="auto">
            <a:xfrm>
              <a:off x="1403648" y="3140968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7" name="Picture 11" descr="C:\Documents and Settings\Admin\Рабочий стол\Мои рисунки\50\44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835696" y="3501008"/>
              <a:ext cx="804292" cy="754024"/>
            </a:xfrm>
            <a:prstGeom prst="rect">
              <a:avLst/>
            </a:prstGeom>
            <a:noFill/>
          </p:spPr>
        </p:pic>
        <p:pic>
          <p:nvPicPr>
            <p:cNvPr id="28" name="Picture 12" descr="C:\Documents and Settings\Admin\Рабочий стол\Мои рисунки\50\38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915816" y="3789040"/>
              <a:ext cx="864096" cy="793811"/>
            </a:xfrm>
            <a:prstGeom prst="rect">
              <a:avLst/>
            </a:prstGeom>
            <a:noFill/>
          </p:spPr>
        </p:pic>
        <p:pic>
          <p:nvPicPr>
            <p:cNvPr id="29" name="Picture 13" descr="C:\Documents and Settings\Admin\Рабочий стол\Мои рисунки\Картинки для обследования произношения звуков раннего онтогенеза\Слайд51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4365104"/>
              <a:ext cx="1080652" cy="1196752"/>
            </a:xfrm>
            <a:prstGeom prst="rect">
              <a:avLst/>
            </a:prstGeom>
            <a:noFill/>
          </p:spPr>
        </p:pic>
      </p:grpSp>
      <p:grpSp>
        <p:nvGrpSpPr>
          <p:cNvPr id="36" name="Группа 35"/>
          <p:cNvGrpSpPr/>
          <p:nvPr/>
        </p:nvGrpSpPr>
        <p:grpSpPr>
          <a:xfrm>
            <a:off x="899592" y="3645024"/>
            <a:ext cx="2588333" cy="2376264"/>
            <a:chOff x="5084440" y="3941440"/>
            <a:chExt cx="2884142" cy="2592288"/>
          </a:xfrm>
        </p:grpSpPr>
        <p:pic>
          <p:nvPicPr>
            <p:cNvPr id="4098" name="Picture 2" descr="C:\Documents and Settings\Admin\Рабочий стол\Мои рисунки\50\41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580112" y="5229200"/>
              <a:ext cx="961929" cy="864096"/>
            </a:xfrm>
            <a:prstGeom prst="rect">
              <a:avLst/>
            </a:prstGeom>
            <a:noFill/>
          </p:spPr>
        </p:pic>
        <p:grpSp>
          <p:nvGrpSpPr>
            <p:cNvPr id="23" name="Группа 22"/>
            <p:cNvGrpSpPr/>
            <p:nvPr/>
          </p:nvGrpSpPr>
          <p:grpSpPr>
            <a:xfrm>
              <a:off x="5796136" y="4221088"/>
              <a:ext cx="792088" cy="864096"/>
              <a:chOff x="9756576" y="4149080"/>
              <a:chExt cx="1047750" cy="1247775"/>
            </a:xfrm>
          </p:grpSpPr>
          <p:sp>
            <p:nvSpPr>
              <p:cNvPr id="20" name="Блок-схема: магнитный диск 19"/>
              <p:cNvSpPr/>
              <p:nvPr/>
            </p:nvSpPr>
            <p:spPr bwMode="auto">
              <a:xfrm>
                <a:off x="9900592" y="4149080"/>
                <a:ext cx="792088" cy="1224136"/>
              </a:xfrm>
              <a:prstGeom prst="flowChartMagneticDisk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756576" y="4149080"/>
                <a:ext cx="1047750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16216" y="4725144"/>
              <a:ext cx="1452366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Овал 31"/>
            <p:cNvSpPr/>
            <p:nvPr/>
          </p:nvSpPr>
          <p:spPr bwMode="auto">
            <a:xfrm>
              <a:off x="5084440" y="3941440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220072" y="3717032"/>
            <a:ext cx="2520280" cy="2376264"/>
            <a:chOff x="683568" y="3861048"/>
            <a:chExt cx="2808312" cy="2592288"/>
          </a:xfrm>
        </p:grpSpPr>
        <p:sp>
          <p:nvSpPr>
            <p:cNvPr id="8" name="Овал 7"/>
            <p:cNvSpPr/>
            <p:nvPr/>
          </p:nvSpPr>
          <p:spPr bwMode="auto">
            <a:xfrm>
              <a:off x="683568" y="3861048"/>
              <a:ext cx="2808312" cy="2592288"/>
            </a:xfrm>
            <a:prstGeom prst="ellipse">
              <a:avLst/>
            </a:prstGeom>
            <a:noFill/>
            <a:ln w="57150" cap="flat" cmpd="sng" algn="ctr">
              <a:solidFill>
                <a:srgbClr val="FF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62" r="19048"/>
            <a:stretch>
              <a:fillRect/>
            </a:stretch>
          </p:blipFill>
          <p:spPr bwMode="auto">
            <a:xfrm rot="1609409">
              <a:off x="1018201" y="4026418"/>
              <a:ext cx="1152128" cy="17578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4509120"/>
              <a:ext cx="720080" cy="1099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5517232"/>
              <a:ext cx="576064" cy="81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2" descr="C:\Documents and Settings\Admin\Рабочий стол\Мои рисунки\фоны\2fdd3512d0e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7288" y="6021288"/>
            <a:ext cx="836712" cy="836712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 bwMode="auto">
          <a:xfrm>
            <a:off x="3275856" y="2492896"/>
            <a:ext cx="2160240" cy="1800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 flipH="1">
            <a:off x="3131840" y="2420888"/>
            <a:ext cx="2304256" cy="16561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Управляющая кнопка: домой 32">
            <a:hlinkClick r:id="rId16" action="ppaction://hlinksldjump" highlightClick="1"/>
          </p:cNvPr>
          <p:cNvSpPr/>
          <p:nvPr/>
        </p:nvSpPr>
        <p:spPr bwMode="auto">
          <a:xfrm>
            <a:off x="7740352" y="6165304"/>
            <a:ext cx="504056" cy="504056"/>
          </a:xfrm>
          <a:prstGeom prst="actionButtonHome">
            <a:avLst/>
          </a:prstGeom>
          <a:solidFill>
            <a:schemeClr val="tx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7" cstate="print"/>
          <a:stretch>
            <a:fillRect/>
          </a:stretch>
        </p:blipFill>
        <p:spPr>
          <a:xfrm>
            <a:off x="838842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Documents and Settings\Admin\Рабочий стол\Мои рисунки\фоны\2fdd3512d0e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288" y="6021288"/>
            <a:ext cx="836712" cy="836712"/>
          </a:xfrm>
          <a:prstGeom prst="rect">
            <a:avLst/>
          </a:prstGeom>
          <a:noFill/>
        </p:spPr>
      </p:pic>
      <p:grpSp>
        <p:nvGrpSpPr>
          <p:cNvPr id="45" name="Группа 44"/>
          <p:cNvGrpSpPr/>
          <p:nvPr/>
        </p:nvGrpSpPr>
        <p:grpSpPr>
          <a:xfrm>
            <a:off x="5292080" y="476672"/>
            <a:ext cx="504056" cy="1246774"/>
            <a:chOff x="5220072" y="332656"/>
            <a:chExt cx="627423" cy="1462798"/>
          </a:xfrm>
        </p:grpSpPr>
        <p:pic>
          <p:nvPicPr>
            <p:cNvPr id="2053" name="Picture 5" descr="C:\Documents and Settings\Admin\Рабочий стол\Мои рисунки\50\1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332656"/>
              <a:ext cx="627423" cy="1462798"/>
            </a:xfrm>
            <a:prstGeom prst="rect">
              <a:avLst/>
            </a:prstGeom>
            <a:noFill/>
          </p:spPr>
        </p:pic>
        <p:pic>
          <p:nvPicPr>
            <p:cNvPr id="31" name="Picture 5" descr="C:\Documents and Settings\Admin\Рабочий стол\Мои рисунки\50\1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332656"/>
              <a:ext cx="627423" cy="1462798"/>
            </a:xfrm>
            <a:prstGeom prst="rect">
              <a:avLst/>
            </a:prstGeom>
            <a:noFill/>
          </p:spPr>
        </p:pic>
      </p:grpSp>
      <p:grpSp>
        <p:nvGrpSpPr>
          <p:cNvPr id="46" name="Группа 45"/>
          <p:cNvGrpSpPr/>
          <p:nvPr/>
        </p:nvGrpSpPr>
        <p:grpSpPr>
          <a:xfrm>
            <a:off x="7092280" y="513104"/>
            <a:ext cx="1440160" cy="575208"/>
            <a:chOff x="7092280" y="513104"/>
            <a:chExt cx="1440160" cy="575208"/>
          </a:xfrm>
        </p:grpSpPr>
        <p:pic>
          <p:nvPicPr>
            <p:cNvPr id="2061" name="Picture 13" descr="C:\Documents and Settings\Admin\Рабочий стол\Мои рисунки\50\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13104"/>
              <a:ext cx="1440160" cy="539632"/>
            </a:xfrm>
            <a:prstGeom prst="rect">
              <a:avLst/>
            </a:prstGeom>
            <a:noFill/>
          </p:spPr>
        </p:pic>
        <p:pic>
          <p:nvPicPr>
            <p:cNvPr id="32" name="Picture 13" descr="C:\Documents and Settings\Admin\Рабочий стол\Мои рисунки\50\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48680"/>
              <a:ext cx="1440160" cy="539632"/>
            </a:xfrm>
            <a:prstGeom prst="rect">
              <a:avLst/>
            </a:prstGeom>
            <a:noFill/>
          </p:spPr>
        </p:pic>
      </p:grpSp>
      <p:grpSp>
        <p:nvGrpSpPr>
          <p:cNvPr id="47" name="Группа 46"/>
          <p:cNvGrpSpPr/>
          <p:nvPr/>
        </p:nvGrpSpPr>
        <p:grpSpPr>
          <a:xfrm>
            <a:off x="6300192" y="1340768"/>
            <a:ext cx="994941" cy="769525"/>
            <a:chOff x="6300192" y="1340768"/>
            <a:chExt cx="994941" cy="769525"/>
          </a:xfrm>
        </p:grpSpPr>
        <p:pic>
          <p:nvPicPr>
            <p:cNvPr id="2065" name="Picture 17" descr="C:\Documents and Settings\Admin\Рабочий стол\Мои рисунки\50\2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0192" y="1340768"/>
              <a:ext cx="922933" cy="769525"/>
            </a:xfrm>
            <a:prstGeom prst="rect">
              <a:avLst/>
            </a:prstGeom>
            <a:noFill/>
          </p:spPr>
        </p:pic>
        <p:pic>
          <p:nvPicPr>
            <p:cNvPr id="33" name="Picture 17" descr="C:\Documents and Settings\Admin\Рабочий стол\Мои рисунки\50\2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340768"/>
              <a:ext cx="922933" cy="769525"/>
            </a:xfrm>
            <a:prstGeom prst="rect">
              <a:avLst/>
            </a:prstGeom>
            <a:noFill/>
          </p:spPr>
        </p:pic>
      </p:grpSp>
      <p:grpSp>
        <p:nvGrpSpPr>
          <p:cNvPr id="48" name="Группа 47"/>
          <p:cNvGrpSpPr/>
          <p:nvPr/>
        </p:nvGrpSpPr>
        <p:grpSpPr>
          <a:xfrm>
            <a:off x="7884368" y="1556792"/>
            <a:ext cx="612873" cy="896888"/>
            <a:chOff x="7884368" y="1556792"/>
            <a:chExt cx="612873" cy="896888"/>
          </a:xfrm>
        </p:grpSpPr>
        <p:pic>
          <p:nvPicPr>
            <p:cNvPr id="2069" name="Picture 21" descr="C:\Documents and Settings\Admin\Рабочий стол\Мои рисунки\459\0_6f378_64a9f8a9_M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4368" y="1556792"/>
              <a:ext cx="612873" cy="896888"/>
            </a:xfrm>
            <a:prstGeom prst="rect">
              <a:avLst/>
            </a:prstGeom>
            <a:noFill/>
          </p:spPr>
        </p:pic>
        <p:pic>
          <p:nvPicPr>
            <p:cNvPr id="34" name="Picture 21" descr="C:\Documents and Settings\Admin\Рабочий стол\Мои рисунки\459\0_6f378_64a9f8a9_M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84368" y="1556792"/>
              <a:ext cx="612873" cy="896888"/>
            </a:xfrm>
            <a:prstGeom prst="rect">
              <a:avLst/>
            </a:prstGeom>
            <a:noFill/>
          </p:spPr>
        </p:pic>
      </p:grpSp>
      <p:pic>
        <p:nvPicPr>
          <p:cNvPr id="35" name="Picture 14" descr="C:\Documents and Settings\Admin\Рабочий стол\Мои рисунки\50\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348880"/>
            <a:ext cx="1944216" cy="405851"/>
          </a:xfrm>
          <a:prstGeom prst="rect">
            <a:avLst/>
          </a:prstGeom>
          <a:noFill/>
        </p:spPr>
      </p:pic>
      <p:grpSp>
        <p:nvGrpSpPr>
          <p:cNvPr id="49" name="Группа 48"/>
          <p:cNvGrpSpPr/>
          <p:nvPr/>
        </p:nvGrpSpPr>
        <p:grpSpPr>
          <a:xfrm>
            <a:off x="7668344" y="2924944"/>
            <a:ext cx="911225" cy="914400"/>
            <a:chOff x="7668344" y="2924944"/>
            <a:chExt cx="911225" cy="914400"/>
          </a:xfrm>
        </p:grpSpPr>
        <p:pic>
          <p:nvPicPr>
            <p:cNvPr id="2068" name="Picture 20" descr="C:\Documents and Settings\Admin\Рабочий стол\Мои рисунки\459\0_68269_97c5999c_M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68344" y="2924944"/>
              <a:ext cx="911225" cy="914400"/>
            </a:xfrm>
            <a:prstGeom prst="rect">
              <a:avLst/>
            </a:prstGeom>
            <a:noFill/>
          </p:spPr>
        </p:pic>
        <p:pic>
          <p:nvPicPr>
            <p:cNvPr id="36" name="Picture 20" descr="C:\Documents and Settings\Admin\Рабочий стол\Мои рисунки\459\0_68269_97c5999c_M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68344" y="2924944"/>
              <a:ext cx="911225" cy="914400"/>
            </a:xfrm>
            <a:prstGeom prst="rect">
              <a:avLst/>
            </a:prstGeom>
            <a:noFill/>
          </p:spPr>
        </p:pic>
      </p:grpSp>
      <p:grpSp>
        <p:nvGrpSpPr>
          <p:cNvPr id="50" name="Группа 49"/>
          <p:cNvGrpSpPr/>
          <p:nvPr/>
        </p:nvGrpSpPr>
        <p:grpSpPr>
          <a:xfrm>
            <a:off x="6516216" y="3140968"/>
            <a:ext cx="733732" cy="962800"/>
            <a:chOff x="6516216" y="3140968"/>
            <a:chExt cx="733732" cy="962800"/>
          </a:xfrm>
        </p:grpSpPr>
        <p:pic>
          <p:nvPicPr>
            <p:cNvPr id="2054" name="Picture 6" descr="C:\Documents and Settings\Admin\Рабочий стол\Мои рисунки\50\19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16216" y="3140968"/>
              <a:ext cx="733732" cy="962800"/>
            </a:xfrm>
            <a:prstGeom prst="rect">
              <a:avLst/>
            </a:prstGeom>
            <a:noFill/>
          </p:spPr>
        </p:pic>
        <p:pic>
          <p:nvPicPr>
            <p:cNvPr id="37" name="Picture 6" descr="C:\Documents and Settings\Admin\Рабочий стол\Мои рисунки\50\19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16216" y="3140968"/>
              <a:ext cx="733732" cy="962800"/>
            </a:xfrm>
            <a:prstGeom prst="rect">
              <a:avLst/>
            </a:prstGeom>
            <a:noFill/>
          </p:spPr>
        </p:pic>
      </p:grpSp>
      <p:grpSp>
        <p:nvGrpSpPr>
          <p:cNvPr id="51" name="Группа 50"/>
          <p:cNvGrpSpPr/>
          <p:nvPr/>
        </p:nvGrpSpPr>
        <p:grpSpPr>
          <a:xfrm>
            <a:off x="5004048" y="3501008"/>
            <a:ext cx="936105" cy="648072"/>
            <a:chOff x="5004048" y="3501008"/>
            <a:chExt cx="936105" cy="648072"/>
          </a:xfrm>
        </p:grpSpPr>
        <p:pic>
          <p:nvPicPr>
            <p:cNvPr id="2064" name="Picture 16" descr="C:\Documents and Settings\Admin\Рабочий стол\Мои рисунки\50\3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04049" y="3529646"/>
              <a:ext cx="936104" cy="619434"/>
            </a:xfrm>
            <a:prstGeom prst="rect">
              <a:avLst/>
            </a:prstGeom>
            <a:noFill/>
          </p:spPr>
        </p:pic>
        <p:pic>
          <p:nvPicPr>
            <p:cNvPr id="38" name="Picture 16" descr="C:\Documents and Settings\Admin\Рабочий стол\Мои рисунки\50\3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04048" y="3501008"/>
              <a:ext cx="936104" cy="619434"/>
            </a:xfrm>
            <a:prstGeom prst="rect">
              <a:avLst/>
            </a:prstGeom>
            <a:noFill/>
          </p:spPr>
        </p:pic>
      </p:grpSp>
      <p:grpSp>
        <p:nvGrpSpPr>
          <p:cNvPr id="54" name="Группа 53"/>
          <p:cNvGrpSpPr/>
          <p:nvPr/>
        </p:nvGrpSpPr>
        <p:grpSpPr>
          <a:xfrm>
            <a:off x="5508104" y="4365104"/>
            <a:ext cx="576064" cy="1248439"/>
            <a:chOff x="5508104" y="4365104"/>
            <a:chExt cx="576064" cy="1248439"/>
          </a:xfrm>
        </p:grpSpPr>
        <p:pic>
          <p:nvPicPr>
            <p:cNvPr id="2055" name="Picture 7" descr="C:\Documents and Settings\Admin\Рабочий стол\Мои рисунки\50\4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08104" y="4365104"/>
              <a:ext cx="576064" cy="1176431"/>
            </a:xfrm>
            <a:prstGeom prst="rect">
              <a:avLst/>
            </a:prstGeom>
            <a:noFill/>
          </p:spPr>
        </p:pic>
        <p:pic>
          <p:nvPicPr>
            <p:cNvPr id="39" name="Picture 7" descr="C:\Documents and Settings\Admin\Рабочий стол\Мои рисунки\50\4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08104" y="4437112"/>
              <a:ext cx="576064" cy="1176431"/>
            </a:xfrm>
            <a:prstGeom prst="rect">
              <a:avLst/>
            </a:prstGeom>
            <a:noFill/>
          </p:spPr>
        </p:pic>
      </p:grpSp>
      <p:grpSp>
        <p:nvGrpSpPr>
          <p:cNvPr id="53" name="Группа 52"/>
          <p:cNvGrpSpPr/>
          <p:nvPr/>
        </p:nvGrpSpPr>
        <p:grpSpPr>
          <a:xfrm>
            <a:off x="6732240" y="4653136"/>
            <a:ext cx="747349" cy="826045"/>
            <a:chOff x="6732240" y="4653136"/>
            <a:chExt cx="747349" cy="826045"/>
          </a:xfrm>
        </p:grpSpPr>
        <p:pic>
          <p:nvPicPr>
            <p:cNvPr id="2070" name="Picture 22" descr="C:\Documents and Settings\Admin\Рабочий стол\Мои рисунки\459\0_7cf45_810be1cc_M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32240" y="4653136"/>
              <a:ext cx="747349" cy="826045"/>
            </a:xfrm>
            <a:prstGeom prst="rect">
              <a:avLst/>
            </a:prstGeom>
            <a:noFill/>
          </p:spPr>
        </p:pic>
        <p:pic>
          <p:nvPicPr>
            <p:cNvPr id="40" name="Picture 22" descr="C:\Documents and Settings\Admin\Рабочий стол\Мои рисунки\459\0_7cf45_810be1cc_M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32240" y="4653136"/>
              <a:ext cx="747349" cy="826045"/>
            </a:xfrm>
            <a:prstGeom prst="rect">
              <a:avLst/>
            </a:prstGeom>
            <a:noFill/>
          </p:spPr>
        </p:pic>
      </p:grpSp>
      <p:grpSp>
        <p:nvGrpSpPr>
          <p:cNvPr id="52" name="Группа 51"/>
          <p:cNvGrpSpPr/>
          <p:nvPr/>
        </p:nvGrpSpPr>
        <p:grpSpPr>
          <a:xfrm>
            <a:off x="7668344" y="4221088"/>
            <a:ext cx="814959" cy="720080"/>
            <a:chOff x="7668344" y="4221088"/>
            <a:chExt cx="814959" cy="720080"/>
          </a:xfrm>
        </p:grpSpPr>
        <p:pic>
          <p:nvPicPr>
            <p:cNvPr id="2066" name="Picture 18" descr="C:\Documents and Settings\Admin\Рабочий стол\Мои рисунки\50\3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68344" y="4221088"/>
              <a:ext cx="814959" cy="720080"/>
            </a:xfrm>
            <a:prstGeom prst="rect">
              <a:avLst/>
            </a:prstGeom>
            <a:noFill/>
          </p:spPr>
        </p:pic>
        <p:pic>
          <p:nvPicPr>
            <p:cNvPr id="41" name="Picture 18" descr="C:\Documents and Settings\Admin\Рабочий стол\Мои рисунки\50\32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68344" y="4221088"/>
              <a:ext cx="814959" cy="720080"/>
            </a:xfrm>
            <a:prstGeom prst="rect">
              <a:avLst/>
            </a:prstGeom>
            <a:noFill/>
          </p:spPr>
        </p:pic>
      </p:grpSp>
      <p:grpSp>
        <p:nvGrpSpPr>
          <p:cNvPr id="55" name="Группа 54"/>
          <p:cNvGrpSpPr/>
          <p:nvPr/>
        </p:nvGrpSpPr>
        <p:grpSpPr>
          <a:xfrm>
            <a:off x="7644358" y="5268850"/>
            <a:ext cx="1456195" cy="662608"/>
            <a:chOff x="7644358" y="5268850"/>
            <a:chExt cx="1456195" cy="662608"/>
          </a:xfrm>
        </p:grpSpPr>
        <p:pic>
          <p:nvPicPr>
            <p:cNvPr id="2063" name="Picture 15" descr="C:\Documents and Settings\Admin\Рабочий стол\Мои рисунки\50\14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1349477" flipV="1">
              <a:off x="7644358" y="5268850"/>
              <a:ext cx="1456194" cy="662607"/>
            </a:xfrm>
            <a:prstGeom prst="rect">
              <a:avLst/>
            </a:prstGeom>
            <a:noFill/>
          </p:spPr>
        </p:pic>
        <p:pic>
          <p:nvPicPr>
            <p:cNvPr id="42" name="Picture 15" descr="C:\Documents and Settings\Admin\Рабочий стол\Мои рисунки\50\14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1349477" flipV="1">
              <a:off x="7644359" y="5268851"/>
              <a:ext cx="1456194" cy="662607"/>
            </a:xfrm>
            <a:prstGeom prst="rect">
              <a:avLst/>
            </a:prstGeom>
            <a:noFill/>
          </p:spPr>
        </p:pic>
      </p:grpSp>
      <p:grpSp>
        <p:nvGrpSpPr>
          <p:cNvPr id="56" name="Группа 55"/>
          <p:cNvGrpSpPr/>
          <p:nvPr/>
        </p:nvGrpSpPr>
        <p:grpSpPr>
          <a:xfrm>
            <a:off x="6804248" y="5661248"/>
            <a:ext cx="576064" cy="685584"/>
            <a:chOff x="6804248" y="5661248"/>
            <a:chExt cx="576064" cy="685584"/>
          </a:xfrm>
        </p:grpSpPr>
        <p:pic>
          <p:nvPicPr>
            <p:cNvPr id="2071" name="Picture 23" descr="C:\Documents and Settings\Admin\Рабочий стол\Мои рисунки\Рисунок1всми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804248" y="5661248"/>
              <a:ext cx="576064" cy="685584"/>
            </a:xfrm>
            <a:prstGeom prst="rect">
              <a:avLst/>
            </a:prstGeom>
            <a:noFill/>
          </p:spPr>
        </p:pic>
        <p:pic>
          <p:nvPicPr>
            <p:cNvPr id="43" name="Picture 23" descr="C:\Documents and Settings\Admin\Рабочий стол\Мои рисунки\Рисунок1всми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804248" y="5661248"/>
              <a:ext cx="576064" cy="685584"/>
            </a:xfrm>
            <a:prstGeom prst="rect">
              <a:avLst/>
            </a:prstGeom>
            <a:no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5148064" y="5805264"/>
            <a:ext cx="1368152" cy="854399"/>
            <a:chOff x="5148064" y="5805264"/>
            <a:chExt cx="1368152" cy="854399"/>
          </a:xfrm>
        </p:grpSpPr>
        <p:pic>
          <p:nvPicPr>
            <p:cNvPr id="2067" name="Picture 19" descr="C:\Documents and Settings\Admin\Рабочий стол\Мои рисунки\50\29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148064" y="5828952"/>
              <a:ext cx="1368152" cy="830711"/>
            </a:xfrm>
            <a:prstGeom prst="rect">
              <a:avLst/>
            </a:prstGeom>
            <a:noFill/>
          </p:spPr>
        </p:pic>
        <p:pic>
          <p:nvPicPr>
            <p:cNvPr id="44" name="Picture 19" descr="C:\Documents and Settings\Admin\Рабочий стол\Мои рисунки\50\29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148064" y="5805264"/>
              <a:ext cx="1368152" cy="830711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251520" y="0"/>
            <a:ext cx="2273076" cy="1556792"/>
            <a:chOff x="251520" y="0"/>
            <a:chExt cx="2273076" cy="1556792"/>
          </a:xfrm>
        </p:grpSpPr>
        <p:pic>
          <p:nvPicPr>
            <p:cNvPr id="9" name="Picture 3" descr="C:\Documents and Settings\Admin\Рабочий стол\Мои рисунки\50\0_987bc_c437110f_M.pn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51520" y="72008"/>
              <a:ext cx="2273076" cy="1484784"/>
            </a:xfrm>
            <a:prstGeom prst="rect">
              <a:avLst/>
            </a:prstGeom>
            <a:noFill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51520" y="0"/>
              <a:ext cx="1368152" cy="10434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251520" y="1916832"/>
            <a:ext cx="2273076" cy="1484784"/>
            <a:chOff x="251520" y="1916832"/>
            <a:chExt cx="2273076" cy="1484784"/>
          </a:xfrm>
        </p:grpSpPr>
        <p:pic>
          <p:nvPicPr>
            <p:cNvPr id="8" name="Picture 3" descr="C:\Documents and Settings\Admin\Рабочий стол\Мои рисунки\50\0_987bc_c437110f_M.png"/>
            <p:cNvPicPr>
              <a:picLocks noChangeAspect="1" noChangeArrowheads="1"/>
            </p:cNvPicPr>
            <p:nvPr/>
          </p:nvPicPr>
          <p:blipFill>
            <a:blip r:embed="rId18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51520" y="1916832"/>
              <a:ext cx="2273076" cy="1484784"/>
            </a:xfrm>
            <a:prstGeom prst="rect">
              <a:avLst/>
            </a:prstGeom>
            <a:noFill/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51520" y="1988840"/>
              <a:ext cx="1331640" cy="9082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282700" y="3744416"/>
            <a:ext cx="2273076" cy="1484784"/>
            <a:chOff x="282700" y="3744416"/>
            <a:chExt cx="2273076" cy="1484784"/>
          </a:xfrm>
        </p:grpSpPr>
        <p:pic>
          <p:nvPicPr>
            <p:cNvPr id="7" name="Picture 3" descr="C:\Documents and Settings\Admin\Рабочий стол\Мои рисунки\50\0_987bc_c437110f_M.png"/>
            <p:cNvPicPr>
              <a:picLocks noChangeAspect="1" noChangeArrowheads="1"/>
            </p:cNvPicPr>
            <p:nvPr/>
          </p:nvPicPr>
          <p:blipFill>
            <a:blip r:embed="rId1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2700" y="3744416"/>
              <a:ext cx="2273076" cy="1484784"/>
            </a:xfrm>
            <a:prstGeom prst="rect">
              <a:avLst/>
            </a:prstGeom>
            <a:noFill/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323528" y="3861048"/>
              <a:ext cx="1296144" cy="862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179512" y="5373216"/>
            <a:ext cx="2376264" cy="1484784"/>
            <a:chOff x="323528" y="5445224"/>
            <a:chExt cx="1658232" cy="1078632"/>
          </a:xfrm>
        </p:grpSpPr>
        <p:pic>
          <p:nvPicPr>
            <p:cNvPr id="2051" name="Picture 3" descr="C:\Documents and Settings\Admin\Рабочий стол\Мои рисунки\50\0_987bc_c437110f_M.png"/>
            <p:cNvPicPr>
              <a:picLocks noChangeAspect="1" noChangeArrowheads="1"/>
            </p:cNvPicPr>
            <p:nvPr/>
          </p:nvPicPr>
          <p:blipFill>
            <a:blip r:embed="rId18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5536" y="5445224"/>
              <a:ext cx="1586224" cy="1078632"/>
            </a:xfrm>
            <a:prstGeom prst="rect">
              <a:avLst/>
            </a:prstGeom>
            <a:noFill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5445224"/>
              <a:ext cx="1016893" cy="6828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8" name="Управляющая кнопка: домой 57">
            <a:hlinkClick r:id="rId23" action="ppaction://hlinksldjump" highlightClick="1"/>
          </p:cNvPr>
          <p:cNvSpPr/>
          <p:nvPr/>
        </p:nvSpPr>
        <p:spPr bwMode="auto">
          <a:xfrm>
            <a:off x="7740352" y="6165304"/>
            <a:ext cx="504056" cy="504056"/>
          </a:xfrm>
          <a:prstGeom prst="actionButtonHome">
            <a:avLst/>
          </a:prstGeom>
          <a:solidFill>
            <a:schemeClr val="tx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4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5158 -0.0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64496 0.59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74809 0.246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1296 L -0.8368 0.33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50799 0.2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65434 -0.437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78212 0.132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51979 -0.637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67083 -0.112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80052 0.199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52379 -0.0412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67708 -0.784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80938 -0.45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4842 0.002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781425"/>
            <a:ext cx="3960440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Мои рисунки\76\0_e9b30_37f69c5d_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980728"/>
            <a:ext cx="2664296" cy="2826213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Мои рисунки\76\0_e9b2c_391dfc49_M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548680"/>
            <a:ext cx="2978330" cy="5760640"/>
          </a:xfrm>
          <a:prstGeom prst="rect">
            <a:avLst/>
          </a:prstGeom>
          <a:noFill/>
        </p:spPr>
      </p:pic>
      <p:pic>
        <p:nvPicPr>
          <p:cNvPr id="2058" name="Picture 10" descr="C:\Documents and Settings\Admin\Рабочий стол\Мои рисунки\50\1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4509120"/>
            <a:ext cx="841921" cy="767387"/>
          </a:xfrm>
          <a:prstGeom prst="rect">
            <a:avLst/>
          </a:prstGeom>
          <a:noFill/>
        </p:spPr>
      </p:pic>
      <p:grpSp>
        <p:nvGrpSpPr>
          <p:cNvPr id="46" name="Группа 45"/>
          <p:cNvGrpSpPr/>
          <p:nvPr/>
        </p:nvGrpSpPr>
        <p:grpSpPr>
          <a:xfrm>
            <a:off x="4355976" y="1340768"/>
            <a:ext cx="1152128" cy="504057"/>
            <a:chOff x="4427984" y="1268760"/>
            <a:chExt cx="1152128" cy="504057"/>
          </a:xfrm>
        </p:grpSpPr>
        <p:pic>
          <p:nvPicPr>
            <p:cNvPr id="4" name="Picture 4" descr="C:\Documents and Settings\Admin\Рабочий стол\Мои рисунки\50\7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572000" y="1268760"/>
              <a:ext cx="883147" cy="328371"/>
            </a:xfrm>
            <a:prstGeom prst="rect">
              <a:avLst/>
            </a:prstGeom>
            <a:noFill/>
          </p:spPr>
        </p:pic>
        <p:pic>
          <p:nvPicPr>
            <p:cNvPr id="45" name="Picture 4" descr="C:\Documents and Settings\Admin\Рабочий стол\Мои рисунки\50\7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427984" y="1484785"/>
              <a:ext cx="1152128" cy="288032"/>
            </a:xfrm>
            <a:prstGeom prst="rect">
              <a:avLst/>
            </a:prstGeom>
            <a:noFill/>
          </p:spPr>
        </p:pic>
      </p:grpSp>
      <p:pic>
        <p:nvPicPr>
          <p:cNvPr id="1029" name="Picture 5" descr="C:\Documents and Settings\Admin\Рабочий стол\Мои рисунки\76\0_e9b40_617fe402_M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80112" y="3861048"/>
            <a:ext cx="720080" cy="1074524"/>
          </a:xfrm>
          <a:prstGeom prst="rect">
            <a:avLst/>
          </a:prstGeom>
          <a:noFill/>
        </p:spPr>
      </p:pic>
      <p:grpSp>
        <p:nvGrpSpPr>
          <p:cNvPr id="55" name="Группа 54"/>
          <p:cNvGrpSpPr/>
          <p:nvPr/>
        </p:nvGrpSpPr>
        <p:grpSpPr>
          <a:xfrm>
            <a:off x="5724128" y="980728"/>
            <a:ext cx="2808312" cy="2808312"/>
            <a:chOff x="5724128" y="980728"/>
            <a:chExt cx="2808312" cy="2808312"/>
          </a:xfrm>
        </p:grpSpPr>
        <p:pic>
          <p:nvPicPr>
            <p:cNvPr id="14" name="Picture 8" descr="C:\Documents and Settings\Admin\Рабочий стол\Мои рисунки\50\0_9b2c8_ac709ca5_M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724128" y="980728"/>
              <a:ext cx="2808312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 descr="C:\Documents and Settings\Admin\Рабочий стол\Мои рисунки\50\33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868144" y="1484784"/>
              <a:ext cx="675975" cy="447303"/>
            </a:xfrm>
            <a:prstGeom prst="rect">
              <a:avLst/>
            </a:prstGeom>
            <a:noFill/>
          </p:spPr>
        </p:pic>
        <p:pic>
          <p:nvPicPr>
            <p:cNvPr id="16" name="Picture 11" descr="C:\Documents and Settings\Admin\Рабочий стол\Мои рисунки\50\33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516216" y="1484784"/>
              <a:ext cx="675975" cy="447303"/>
            </a:xfrm>
            <a:prstGeom prst="rect">
              <a:avLst/>
            </a:prstGeom>
            <a:noFill/>
          </p:spPr>
        </p:pic>
        <p:pic>
          <p:nvPicPr>
            <p:cNvPr id="17" name="Picture 11" descr="C:\Documents and Settings\Admin\Рабочий стол\Мои рисунки\50\33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092280" y="1484784"/>
              <a:ext cx="675975" cy="447303"/>
            </a:xfrm>
            <a:prstGeom prst="rect">
              <a:avLst/>
            </a:prstGeom>
            <a:noFill/>
          </p:spPr>
        </p:pic>
        <p:pic>
          <p:nvPicPr>
            <p:cNvPr id="18" name="Picture 11" descr="C:\Documents and Settings\Admin\Рабочий стол\Мои рисунки\50\33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740352" y="1484784"/>
              <a:ext cx="675975" cy="447303"/>
            </a:xfrm>
            <a:prstGeom prst="rect">
              <a:avLst/>
            </a:prstGeom>
            <a:noFill/>
          </p:spPr>
        </p:pic>
        <p:pic>
          <p:nvPicPr>
            <p:cNvPr id="2060" name="Picture 12" descr="C:\Documents and Settings\Admin\Рабочий стол\Мои рисунки\50\37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868144" y="2462882"/>
              <a:ext cx="576064" cy="430715"/>
            </a:xfrm>
            <a:prstGeom prst="rect">
              <a:avLst/>
            </a:prstGeom>
            <a:noFill/>
          </p:spPr>
        </p:pic>
        <p:pic>
          <p:nvPicPr>
            <p:cNvPr id="2061" name="Picture 13" descr="C:\Documents and Settings\Admin\Рабочий стол\Мои рисунки\50\37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020272" y="2420888"/>
              <a:ext cx="656530" cy="490879"/>
            </a:xfrm>
            <a:prstGeom prst="rect">
              <a:avLst/>
            </a:prstGeom>
            <a:noFill/>
          </p:spPr>
        </p:pic>
        <p:pic>
          <p:nvPicPr>
            <p:cNvPr id="2062" name="Picture 14" descr="C:\Documents and Settings\Admin\Рабочий стол\Мои рисунки\50\37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444208" y="2420888"/>
              <a:ext cx="635537" cy="475183"/>
            </a:xfrm>
            <a:prstGeom prst="rect">
              <a:avLst/>
            </a:prstGeom>
            <a:noFill/>
          </p:spPr>
        </p:pic>
        <p:pic>
          <p:nvPicPr>
            <p:cNvPr id="2063" name="Picture 15" descr="C:\Documents and Settings\Admin\Рабочий стол\Мои рисунки\50\37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668344" y="2420888"/>
              <a:ext cx="656530" cy="490879"/>
            </a:xfrm>
            <a:prstGeom prst="rect">
              <a:avLst/>
            </a:prstGeom>
            <a:noFill/>
          </p:spPr>
        </p:pic>
        <p:pic>
          <p:nvPicPr>
            <p:cNvPr id="3074" name="Picture 2" descr="C:\Documents and Settings\Admin\Рабочий стол\Мои рисунки\50\29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5868144" y="3140968"/>
              <a:ext cx="877690" cy="532914"/>
            </a:xfrm>
            <a:prstGeom prst="rect">
              <a:avLst/>
            </a:prstGeom>
            <a:noFill/>
          </p:spPr>
        </p:pic>
        <p:pic>
          <p:nvPicPr>
            <p:cNvPr id="47" name="Picture 2" descr="C:\Documents and Settings\Admin\Рабочий стол\Мои рисунки\50\29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6660232" y="3140968"/>
              <a:ext cx="877690" cy="532914"/>
            </a:xfrm>
            <a:prstGeom prst="rect">
              <a:avLst/>
            </a:prstGeom>
            <a:noFill/>
          </p:spPr>
        </p:pic>
        <p:pic>
          <p:nvPicPr>
            <p:cNvPr id="48" name="Picture 2" descr="C:\Documents and Settings\Admin\Рабочий стол\Мои рисунки\50\29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7380312" y="3140968"/>
              <a:ext cx="877690" cy="532914"/>
            </a:xfrm>
            <a:prstGeom prst="rect">
              <a:avLst/>
            </a:prstGeom>
            <a:noFill/>
          </p:spPr>
        </p:pic>
      </p:grpSp>
      <p:pic>
        <p:nvPicPr>
          <p:cNvPr id="51" name="Picture 2" descr="C:\Documents and Settings\Admin\Рабочий стол\Мои рисунки\фоны\2fdd3512d0e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7288" y="6021288"/>
            <a:ext cx="836712" cy="836712"/>
          </a:xfrm>
          <a:prstGeom prst="rect">
            <a:avLst/>
          </a:prstGeom>
          <a:noFill/>
        </p:spPr>
      </p:pic>
      <p:pic>
        <p:nvPicPr>
          <p:cNvPr id="49" name="Picture 2" descr="C:\Documents and Settings\Admin\Рабочий стол\Мои рисунки\50\29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63888" y="3789040"/>
            <a:ext cx="1080120" cy="655825"/>
          </a:xfrm>
          <a:prstGeom prst="rect">
            <a:avLst/>
          </a:prstGeom>
          <a:noFill/>
        </p:spPr>
      </p:pic>
      <p:pic>
        <p:nvPicPr>
          <p:cNvPr id="53" name="Picture 11" descr="C:\Documents and Settings\Admin\Рабочий стол\Мои рисунки\50\33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0886074">
            <a:off x="4875403" y="4001153"/>
            <a:ext cx="893615" cy="591319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Мои рисунки\459\0_8e51d_d3ce57cd_M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flipH="1">
            <a:off x="6372200" y="3014612"/>
            <a:ext cx="1512168" cy="3843388"/>
          </a:xfrm>
          <a:prstGeom prst="rect">
            <a:avLst/>
          </a:prstGeom>
          <a:noFill/>
        </p:spPr>
      </p:pic>
      <p:sp>
        <p:nvSpPr>
          <p:cNvPr id="56" name="Блок-схема: магнитный диск 55"/>
          <p:cNvSpPr/>
          <p:nvPr/>
        </p:nvSpPr>
        <p:spPr bwMode="auto">
          <a:xfrm>
            <a:off x="6876256" y="2996952"/>
            <a:ext cx="648072" cy="360040"/>
          </a:xfrm>
          <a:prstGeom prst="flowChartMagneticDisk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C:\Documents and Settings\Admin\Рабочий стол\Мои рисунки\50\18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228184" y="3933056"/>
            <a:ext cx="345754" cy="80610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Мои рисунки\50\47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572000" y="3861048"/>
            <a:ext cx="504056" cy="783306"/>
          </a:xfrm>
          <a:prstGeom prst="rect">
            <a:avLst/>
          </a:prstGeom>
          <a:noFill/>
        </p:spPr>
      </p:pic>
      <p:pic>
        <p:nvPicPr>
          <p:cNvPr id="37" name="Picture 6" descr="C:\Documents and Settings\Лена\Мои документы\Мои рисунки\558a45e65f1et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221088"/>
            <a:ext cx="43204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олилиния 59"/>
          <p:cNvSpPr/>
          <p:nvPr/>
        </p:nvSpPr>
        <p:spPr bwMode="auto">
          <a:xfrm>
            <a:off x="7076049" y="469860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6732240" y="4581128"/>
            <a:ext cx="941788" cy="683595"/>
            <a:chOff x="8673106" y="4005064"/>
            <a:chExt cx="941788" cy="683595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8673756" y="4005064"/>
              <a:ext cx="940488" cy="683595"/>
              <a:chOff x="8673756" y="4005064"/>
              <a:chExt cx="940488" cy="683595"/>
            </a:xfrm>
          </p:grpSpPr>
          <p:sp>
            <p:nvSpPr>
              <p:cNvPr id="59" name="Полилиния 58"/>
              <p:cNvSpPr/>
              <p:nvPr/>
            </p:nvSpPr>
            <p:spPr bwMode="auto">
              <a:xfrm>
                <a:off x="9396536" y="4005064"/>
                <a:ext cx="196427" cy="160015"/>
              </a:xfrm>
              <a:custGeom>
                <a:avLst/>
                <a:gdLst>
                  <a:gd name="connsiteX0" fmla="*/ 0 w 129210"/>
                  <a:gd name="connsiteY0" fmla="*/ 103675 h 131811"/>
                  <a:gd name="connsiteX1" fmla="*/ 84406 w 129210"/>
                  <a:gd name="connsiteY1" fmla="*/ 103675 h 131811"/>
                  <a:gd name="connsiteX2" fmla="*/ 98474 w 129210"/>
                  <a:gd name="connsiteY2" fmla="*/ 61472 h 131811"/>
                  <a:gd name="connsiteX3" fmla="*/ 126609 w 129210"/>
                  <a:gd name="connsiteY3" fmla="*/ 5201 h 13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210" h="131811">
                    <a:moveTo>
                      <a:pt x="0" y="103675"/>
                    </a:moveTo>
                    <a:cubicBezTo>
                      <a:pt x="28136" y="113054"/>
                      <a:pt x="56270" y="131811"/>
                      <a:pt x="84406" y="103675"/>
                    </a:cubicBezTo>
                    <a:cubicBezTo>
                      <a:pt x="94891" y="93190"/>
                      <a:pt x="91842" y="74735"/>
                      <a:pt x="98474" y="61472"/>
                    </a:cubicBezTo>
                    <a:cubicBezTo>
                      <a:pt x="129210" y="0"/>
                      <a:pt x="126609" y="40438"/>
                      <a:pt x="126609" y="520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Трапеция 57"/>
              <p:cNvSpPr/>
              <p:nvPr/>
            </p:nvSpPr>
            <p:spPr bwMode="auto">
              <a:xfrm rot="266269">
                <a:off x="8673756" y="4112595"/>
                <a:ext cx="940488" cy="576064"/>
              </a:xfrm>
              <a:prstGeom prst="trapezoid">
                <a:avLst>
                  <a:gd name="adj" fmla="val 17696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 flipH="1">
              <a:off x="8673106" y="4005064"/>
              <a:ext cx="941788" cy="683595"/>
              <a:chOff x="8673756" y="4005064"/>
              <a:chExt cx="940488" cy="683595"/>
            </a:xfrm>
          </p:grpSpPr>
          <p:sp>
            <p:nvSpPr>
              <p:cNvPr id="65" name="Полилиния 64"/>
              <p:cNvSpPr/>
              <p:nvPr/>
            </p:nvSpPr>
            <p:spPr bwMode="auto">
              <a:xfrm>
                <a:off x="9396536" y="4005064"/>
                <a:ext cx="196427" cy="160015"/>
              </a:xfrm>
              <a:custGeom>
                <a:avLst/>
                <a:gdLst>
                  <a:gd name="connsiteX0" fmla="*/ 0 w 129210"/>
                  <a:gd name="connsiteY0" fmla="*/ 103675 h 131811"/>
                  <a:gd name="connsiteX1" fmla="*/ 84406 w 129210"/>
                  <a:gd name="connsiteY1" fmla="*/ 103675 h 131811"/>
                  <a:gd name="connsiteX2" fmla="*/ 98474 w 129210"/>
                  <a:gd name="connsiteY2" fmla="*/ 61472 h 131811"/>
                  <a:gd name="connsiteX3" fmla="*/ 126609 w 129210"/>
                  <a:gd name="connsiteY3" fmla="*/ 5201 h 13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210" h="131811">
                    <a:moveTo>
                      <a:pt x="0" y="103675"/>
                    </a:moveTo>
                    <a:cubicBezTo>
                      <a:pt x="28136" y="113054"/>
                      <a:pt x="56270" y="131811"/>
                      <a:pt x="84406" y="103675"/>
                    </a:cubicBezTo>
                    <a:cubicBezTo>
                      <a:pt x="94891" y="93190"/>
                      <a:pt x="91842" y="74735"/>
                      <a:pt x="98474" y="61472"/>
                    </a:cubicBezTo>
                    <a:cubicBezTo>
                      <a:pt x="129210" y="0"/>
                      <a:pt x="126609" y="40438"/>
                      <a:pt x="126609" y="5201"/>
                    </a:cubicBez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Трапеция 65"/>
              <p:cNvSpPr/>
              <p:nvPr/>
            </p:nvSpPr>
            <p:spPr bwMode="auto">
              <a:xfrm rot="266269">
                <a:off x="8673756" y="4112595"/>
                <a:ext cx="940488" cy="576064"/>
              </a:xfrm>
              <a:prstGeom prst="trapezoid">
                <a:avLst>
                  <a:gd name="adj" fmla="val 17696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54" name="Picture 13" descr="C:\Documents and Settings\Admin\Рабочий стол\Мои рисунки\50\3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96136" y="4653136"/>
            <a:ext cx="770461" cy="576064"/>
          </a:xfrm>
          <a:prstGeom prst="rect">
            <a:avLst/>
          </a:prstGeom>
          <a:noFill/>
        </p:spPr>
      </p:pic>
      <p:pic>
        <p:nvPicPr>
          <p:cNvPr id="2057" name="Picture 9" descr="C:\Documents and Settings\Admin\Рабочий стол\Мои рисунки\50\1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1176677" flipV="1">
            <a:off x="4597451" y="4549954"/>
            <a:ext cx="774697" cy="507977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Мои рисунки\50\19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rot="211261">
            <a:off x="5380967" y="4595001"/>
            <a:ext cx="469145" cy="564072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013177"/>
            <a:ext cx="648072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Управляющая кнопка: домой 67">
            <a:hlinkClick r:id="rId24" action="ppaction://hlinksldjump" highlightClick="1"/>
          </p:cNvPr>
          <p:cNvSpPr/>
          <p:nvPr/>
        </p:nvSpPr>
        <p:spPr bwMode="auto">
          <a:xfrm>
            <a:off x="7812360" y="6353944"/>
            <a:ext cx="504056" cy="504056"/>
          </a:xfrm>
          <a:prstGeom prst="actionButtonHome">
            <a:avLst/>
          </a:prstGeom>
          <a:solidFill>
            <a:schemeClr val="tx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5" cstate="print"/>
          <a:stretch>
            <a:fillRect/>
          </a:stretch>
        </p:blipFill>
        <p:spPr>
          <a:xfrm>
            <a:off x="846043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7428E-6 L 0.24028 -0.10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255E-6 L -0.03038 -0.48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2192E-6 L -0.2441 -0.416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78261E-6 L -0.35833 -0.235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8612E-6 L 0.01788 -0.200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6281E-7 L -0.38195 -0.140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64292E-7 L 0.09914 -0.388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115 L -0.42899 -0.210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45791E-7 L -0.07882 -0.256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9778E-6 L 0.06041 -0.33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933E-6 L -0.51493 0.077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ебель.png"/>
          <p:cNvPicPr>
            <a:picLocks noChangeAspect="1" noChangeArrowheads="1"/>
          </p:cNvPicPr>
          <p:nvPr/>
        </p:nvPicPr>
        <p:blipFill>
          <a:blip r:embed="rId3" cstate="email"/>
          <a:srcRect b="-11371"/>
          <a:stretch>
            <a:fillRect/>
          </a:stretch>
        </p:blipFill>
        <p:spPr bwMode="auto">
          <a:xfrm>
            <a:off x="5652120" y="1844824"/>
            <a:ext cx="3312368" cy="3932852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мебель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348880"/>
            <a:ext cx="3021853" cy="2921125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холодильники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573157" cy="5904706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мебель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1" y="0"/>
            <a:ext cx="2880319" cy="2016223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мебель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0"/>
            <a:ext cx="2841200" cy="19888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8244408" y="1844824"/>
            <a:ext cx="720080" cy="648072"/>
          </a:xfrm>
          <a:prstGeom prst="rect">
            <a:avLst/>
          </a:prstGeom>
          <a:solidFill>
            <a:srgbClr val="000066"/>
          </a:solidFill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8" descr="C:\Documents and Settings\Admin\Рабочий стол\Мои рисунки\459\4408767-thumb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1954254"/>
            <a:ext cx="1800200" cy="49037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 bwMode="auto">
          <a:xfrm>
            <a:off x="1979712" y="836712"/>
            <a:ext cx="288032" cy="288032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835696" y="3068960"/>
            <a:ext cx="576064" cy="288032"/>
            <a:chOff x="-2124744" y="1556792"/>
            <a:chExt cx="576064" cy="288032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-2124744" y="1556792"/>
              <a:ext cx="288032" cy="288032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-1836712" y="1556792"/>
              <a:ext cx="288032" cy="288032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63688" y="1844824"/>
            <a:ext cx="864096" cy="288032"/>
            <a:chOff x="-2052736" y="2492896"/>
            <a:chExt cx="864096" cy="28803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-2052736" y="2492896"/>
              <a:ext cx="576064" cy="288032"/>
              <a:chOff x="-2124744" y="1556792"/>
              <a:chExt cx="576064" cy="288032"/>
            </a:xfrm>
          </p:grpSpPr>
          <p:sp>
            <p:nvSpPr>
              <p:cNvPr id="22" name="Прямоугольник 21"/>
              <p:cNvSpPr/>
              <p:nvPr/>
            </p:nvSpPr>
            <p:spPr bwMode="auto">
              <a:xfrm>
                <a:off x="-2124744" y="1556792"/>
                <a:ext cx="288032" cy="288032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 bwMode="auto">
              <a:xfrm>
                <a:off x="-1836712" y="1556792"/>
                <a:ext cx="288032" cy="288032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 bwMode="auto">
            <a:xfrm>
              <a:off x="-1476672" y="2492896"/>
              <a:ext cx="288032" cy="288032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8" name="Picture 2" descr="C:\Documents and Settings\Admin\Рабочий стол\Мои рисунки\фоны\2fdd3512d0e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 rot="938603">
            <a:off x="4748387" y="2286743"/>
            <a:ext cx="652595" cy="329750"/>
            <a:chOff x="9468544" y="2636912"/>
            <a:chExt cx="652595" cy="329750"/>
          </a:xfrm>
        </p:grpSpPr>
        <p:pic>
          <p:nvPicPr>
            <p:cNvPr id="1028" name="Picture 4" descr="C:\Documents and Settings\Admin\Рабочий стол\Мои рисунки\50\23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9468544" y="2636912"/>
              <a:ext cx="652595" cy="329750"/>
            </a:xfrm>
            <a:prstGeom prst="rect">
              <a:avLst/>
            </a:prstGeom>
            <a:noFill/>
          </p:spPr>
        </p:pic>
        <p:pic>
          <p:nvPicPr>
            <p:cNvPr id="33" name="Picture 4" descr="C:\Documents and Settings\Admin\Рабочий стол\Мои рисунки\50\23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9468544" y="2636912"/>
              <a:ext cx="652595" cy="329750"/>
            </a:xfrm>
            <a:prstGeom prst="rect">
              <a:avLst/>
            </a:prstGeom>
            <a:noFill/>
          </p:spPr>
        </p:pic>
      </p:grpSp>
      <p:grpSp>
        <p:nvGrpSpPr>
          <p:cNvPr id="36" name="Группа 35"/>
          <p:cNvGrpSpPr/>
          <p:nvPr/>
        </p:nvGrpSpPr>
        <p:grpSpPr>
          <a:xfrm>
            <a:off x="5364088" y="2204864"/>
            <a:ext cx="676163" cy="389544"/>
            <a:chOff x="9497532" y="2621333"/>
            <a:chExt cx="676163" cy="389544"/>
          </a:xfrm>
        </p:grpSpPr>
        <p:pic>
          <p:nvPicPr>
            <p:cNvPr id="1029" name="Picture 5" descr="C:\Documents and Settings\Admin\Рабочий стол\Мои рисунки\50\3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11407826" flipV="1">
              <a:off x="9497532" y="2621333"/>
              <a:ext cx="676163" cy="389544"/>
            </a:xfrm>
            <a:prstGeom prst="rect">
              <a:avLst/>
            </a:prstGeom>
            <a:noFill/>
          </p:spPr>
        </p:pic>
        <p:pic>
          <p:nvPicPr>
            <p:cNvPr id="35" name="Picture 5" descr="C:\Documents and Settings\Admin\Рабочий стол\Мои рисунки\50\3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rot="11407826" flipV="1">
              <a:off x="9497532" y="2621333"/>
              <a:ext cx="676163" cy="389544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4788024" y="2636912"/>
            <a:ext cx="648072" cy="498517"/>
            <a:chOff x="9540552" y="4077072"/>
            <a:chExt cx="648072" cy="498517"/>
          </a:xfrm>
        </p:grpSpPr>
        <p:pic>
          <p:nvPicPr>
            <p:cNvPr id="3" name="Picture 2" descr="C:\Documents and Settings\Admin\Рабочий стол\Мои рисунки\Картинки для обследования произношения звуков раннего онтогенеза\Слайд199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40552" y="4077072"/>
              <a:ext cx="648072" cy="498517"/>
            </a:xfrm>
            <a:prstGeom prst="rect">
              <a:avLst/>
            </a:prstGeom>
            <a:noFill/>
          </p:spPr>
        </p:pic>
        <p:pic>
          <p:nvPicPr>
            <p:cNvPr id="42" name="Picture 2" descr="C:\Documents and Settings\Admin\Рабочий стол\Мои рисунки\Картинки для обследования произношения звуков раннего онтогенеза\Слайд199.JP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40552" y="4077072"/>
              <a:ext cx="648072" cy="498517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/>
          <p:nvPr/>
        </p:nvGrpSpPr>
        <p:grpSpPr>
          <a:xfrm>
            <a:off x="3779912" y="2564904"/>
            <a:ext cx="792088" cy="668324"/>
            <a:chOff x="9612560" y="2852936"/>
            <a:chExt cx="792088" cy="668324"/>
          </a:xfrm>
        </p:grpSpPr>
        <p:pic>
          <p:nvPicPr>
            <p:cNvPr id="2052" name="Picture 4" descr="C:\Documents and Settings\Admin\Рабочий стол\Мои рисунки\76\0_e9b41_323dd685_M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9612560" y="2852936"/>
              <a:ext cx="792088" cy="668324"/>
            </a:xfrm>
            <a:prstGeom prst="rect">
              <a:avLst/>
            </a:prstGeom>
            <a:noFill/>
          </p:spPr>
        </p:pic>
        <p:pic>
          <p:nvPicPr>
            <p:cNvPr id="39" name="Picture 4" descr="C:\Documents and Settings\Admin\Рабочий стол\Мои рисунки\76\0_e9b41_323dd685_M.pn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9612560" y="2852936"/>
              <a:ext cx="792088" cy="668324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4283968" y="2060848"/>
            <a:ext cx="432048" cy="566932"/>
            <a:chOff x="9756576" y="2924944"/>
            <a:chExt cx="432048" cy="566932"/>
          </a:xfrm>
        </p:grpSpPr>
        <p:pic>
          <p:nvPicPr>
            <p:cNvPr id="1027" name="Picture 3" descr="C:\Documents and Settings\Admin\Рабочий стол\Мои рисунки\50\19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9756576" y="2924944"/>
              <a:ext cx="432048" cy="566932"/>
            </a:xfrm>
            <a:prstGeom prst="rect">
              <a:avLst/>
            </a:prstGeom>
            <a:noFill/>
          </p:spPr>
        </p:pic>
        <p:pic>
          <p:nvPicPr>
            <p:cNvPr id="31" name="Picture 3" descr="C:\Documents and Settings\Admin\Рабочий стол\Мои рисунки\50\19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9756576" y="2924944"/>
              <a:ext cx="432048" cy="566932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3635896" y="1772816"/>
            <a:ext cx="404813" cy="914400"/>
            <a:chOff x="9756576" y="3501008"/>
            <a:chExt cx="404813" cy="914400"/>
          </a:xfrm>
        </p:grpSpPr>
        <p:pic>
          <p:nvPicPr>
            <p:cNvPr id="2050" name="Picture 2" descr="C:\Documents and Settings\Admin\Рабочий стол\Мои рисунки\76\0_e9eb3_4e4f10a6_M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9756576" y="3501008"/>
              <a:ext cx="404813" cy="914400"/>
            </a:xfrm>
            <a:prstGeom prst="rect">
              <a:avLst/>
            </a:prstGeom>
            <a:noFill/>
          </p:spPr>
        </p:pic>
        <p:pic>
          <p:nvPicPr>
            <p:cNvPr id="29" name="Picture 2" descr="C:\Documents and Settings\Admin\Рабочий стол\Мои рисунки\76\0_e9eb3_4e4f10a6_M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9756576" y="3501008"/>
              <a:ext cx="404813" cy="914400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5580112" y="2636912"/>
            <a:ext cx="684783" cy="914400"/>
            <a:chOff x="9468544" y="3284984"/>
            <a:chExt cx="684783" cy="914400"/>
          </a:xfrm>
        </p:grpSpPr>
        <p:pic>
          <p:nvPicPr>
            <p:cNvPr id="2051" name="Picture 3" descr="C:\Documents and Settings\Admin\Рабочий стол\Мои рисунки\76\0_e9b40_617fe402_M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9468544" y="3284984"/>
              <a:ext cx="612775" cy="914400"/>
            </a:xfrm>
            <a:prstGeom prst="rect">
              <a:avLst/>
            </a:prstGeom>
            <a:noFill/>
          </p:spPr>
        </p:pic>
        <p:pic>
          <p:nvPicPr>
            <p:cNvPr id="37" name="Picture 3" descr="C:\Documents and Settings\Admin\Рабочий стол\Мои рисунки\76\0_e9b40_617fe402_M.pn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9540552" y="3284984"/>
              <a:ext cx="612775" cy="914400"/>
            </a:xfrm>
            <a:prstGeom prst="rect">
              <a:avLst/>
            </a:prstGeom>
            <a:noFill/>
          </p:spPr>
        </p:pic>
      </p:grpSp>
      <p:sp>
        <p:nvSpPr>
          <p:cNvPr id="45" name="Управляющая кнопка: домой 44">
            <a:hlinkClick r:id="rId17" action="ppaction://hlinksldjump" highlightClick="1"/>
          </p:cNvPr>
          <p:cNvSpPr/>
          <p:nvPr/>
        </p:nvSpPr>
        <p:spPr bwMode="auto">
          <a:xfrm>
            <a:off x="7740352" y="6165304"/>
            <a:ext cx="504056" cy="504056"/>
          </a:xfrm>
          <a:prstGeom prst="actionButtonHome">
            <a:avLst/>
          </a:prstGeom>
          <a:solidFill>
            <a:schemeClr val="tx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8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9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17206E-6 L -0.28733 -0.069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19796E-7 L -0.18733 0.00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5837E-6 L -0.3283 0.191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21924E-6 L -0.33837 0.184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93 L -0.33073 0.189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333E-6 L -0.36615 -0.235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55042E-8 L -0.36024 -0.087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628800"/>
            <a:ext cx="1800200" cy="32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Рабочий стол\холодильники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1" y="-1"/>
            <a:ext cx="3120809" cy="5157193"/>
          </a:xfrm>
          <a:prstGeom prst="rect">
            <a:avLst/>
          </a:prstGeom>
          <a:noFill/>
        </p:spPr>
      </p:pic>
      <p:pic>
        <p:nvPicPr>
          <p:cNvPr id="3084" name="Picture 12" descr="C:\Documents and Settings\Admin\Рабочий стол\Мои рисунки\50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853777" cy="559830"/>
          </a:xfrm>
          <a:prstGeom prst="rect">
            <a:avLst/>
          </a:prstGeom>
          <a:noFill/>
        </p:spPr>
      </p:pic>
      <p:pic>
        <p:nvPicPr>
          <p:cNvPr id="21" name="Picture 2" descr="C:\Documents and Settings\Admin\Рабочий стол\Мои рисунки\фоны\2fdd3512d0e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5280" y="5949280"/>
            <a:ext cx="908720" cy="9087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88640"/>
            <a:ext cx="4074021" cy="483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Рабочий стол\Мои рисунки\459\0_6fd36_d49d8b1a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77272"/>
            <a:ext cx="1285190" cy="792088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Мои рисунки\459\0_7d260_4812d55e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5583020"/>
            <a:ext cx="527744" cy="1009903"/>
          </a:xfrm>
          <a:prstGeom prst="rect">
            <a:avLst/>
          </a:prstGeom>
          <a:noFill/>
        </p:spPr>
      </p:pic>
      <p:pic>
        <p:nvPicPr>
          <p:cNvPr id="3085" name="Picture 13" descr="C:\Documents and Settings\Admin\Рабочий стол\Мои рисунки\50\3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5157192"/>
            <a:ext cx="816388" cy="610402"/>
          </a:xfrm>
          <a:prstGeom prst="rect">
            <a:avLst/>
          </a:prstGeom>
          <a:noFill/>
        </p:spPr>
      </p:pic>
      <p:pic>
        <p:nvPicPr>
          <p:cNvPr id="3082" name="Picture 10" descr="C:\Documents and Settings\Admin\Рабочий стол\Мои рисунки\50\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5157192"/>
            <a:ext cx="859683" cy="571649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Мои рисунки\76\0_da557_63341cb6_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5805264"/>
            <a:ext cx="914400" cy="86518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Мои рисунки\76\0_dd320_7bc4b3a4_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5733256"/>
            <a:ext cx="1224136" cy="901100"/>
          </a:xfrm>
          <a:prstGeom prst="rect">
            <a:avLst/>
          </a:prstGeom>
          <a:noFill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37" t="2565" r="15637" b="8495"/>
          <a:stretch>
            <a:fillRect/>
          </a:stretch>
        </p:blipFill>
        <p:spPr bwMode="auto">
          <a:xfrm>
            <a:off x="4572000" y="5013176"/>
            <a:ext cx="576064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Documents and Settings\Admin\Рабочий стол\Мои рисунки\76\0_da560_96c6afc3_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8024" y="6131371"/>
            <a:ext cx="1140431" cy="726629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Рабочий стол\Мои рисунки\50\4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64088" y="5085184"/>
            <a:ext cx="792088" cy="711529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Мои рисунки\76\0_e9b3e_eba22915_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44208" y="5157192"/>
            <a:ext cx="822840" cy="647129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Мои рисунки\76\0_ee351_d4888e43_M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6176" y="5943600"/>
            <a:ext cx="825500" cy="914400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Мои рисунки\76\0_e9eb3_4e4f10a6_M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4288" y="5661248"/>
            <a:ext cx="529813" cy="1196752"/>
          </a:xfrm>
          <a:prstGeom prst="rect">
            <a:avLst/>
          </a:prstGeom>
          <a:noFill/>
        </p:spPr>
      </p:pic>
      <p:sp>
        <p:nvSpPr>
          <p:cNvPr id="24" name="Управляющая кнопка: домой 23">
            <a:hlinkClick r:id="rId20" action="ppaction://hlinksldjump" highlightClick="1"/>
          </p:cNvPr>
          <p:cNvSpPr/>
          <p:nvPr/>
        </p:nvSpPr>
        <p:spPr bwMode="auto">
          <a:xfrm>
            <a:off x="7812360" y="6353944"/>
            <a:ext cx="504056" cy="504056"/>
          </a:xfrm>
          <a:prstGeom prst="actionButtonHome">
            <a:avLst/>
          </a:prstGeom>
          <a:solidFill>
            <a:schemeClr val="tx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1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09514 -0.660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77622 -0.5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0092 -0.45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4323 -0.769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22032 -0.493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1545 -0.6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2915 -0.65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6371 -0.55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9063 -0.65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7512E-6 L -0.47795 -0.519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49409 -0.5069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5846E-6 L -0.5408 -0.4752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38056 -0.4539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1584970" cy="158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725144"/>
            <a:ext cx="1429545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Admin\Рабочий стол\Мои рисунки\50\1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5157192"/>
            <a:ext cx="654610" cy="1526183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Мои рисунки\50\1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5733256"/>
            <a:ext cx="922600" cy="811486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Мои рисунки\50\4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4869160"/>
            <a:ext cx="807434" cy="725314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Мои рисунки\50\23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1660" y="5949280"/>
            <a:ext cx="1402140" cy="708487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Рабочий стол\Мои рисунки\50\0_b4aaf_743b0473_XS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59632" y="5517232"/>
            <a:ext cx="1138758" cy="1074787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Рабочий стол\Мои рисунки\50\0_b4ad4_3792b0e6_XS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4008" y="5733256"/>
            <a:ext cx="1095025" cy="924371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\Рабочий стол\Мои рисунки\459\0_7cf45_810be1cc_M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9590478">
            <a:off x="6168895" y="5143221"/>
            <a:ext cx="706189" cy="780550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Рабочий стол\Мои рисунки\s9452141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517232"/>
            <a:ext cx="1008112" cy="1076847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648072" cy="60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013176"/>
            <a:ext cx="705166" cy="72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797152"/>
            <a:ext cx="56454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76672"/>
            <a:ext cx="1828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48680"/>
            <a:ext cx="3168352" cy="350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Мои рисунки\фоны\2fdd3512d0e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07288" y="6021288"/>
            <a:ext cx="836712" cy="836712"/>
          </a:xfrm>
          <a:prstGeom prst="rect">
            <a:avLst/>
          </a:prstGeom>
          <a:noFill/>
        </p:spPr>
      </p:pic>
      <p:sp>
        <p:nvSpPr>
          <p:cNvPr id="19" name="Управляющая кнопка: домой 18">
            <a:hlinkClick r:id="rId19" action="ppaction://hlinksldjump" highlightClick="1"/>
          </p:cNvPr>
          <p:cNvSpPr/>
          <p:nvPr/>
        </p:nvSpPr>
        <p:spPr bwMode="auto">
          <a:xfrm>
            <a:off x="7884368" y="6237312"/>
            <a:ext cx="504056" cy="432048"/>
          </a:xfrm>
          <a:prstGeom prst="actionButtonHome">
            <a:avLst/>
          </a:prstGeom>
          <a:solidFill>
            <a:schemeClr val="tx1"/>
          </a:solidFill>
          <a:ln w="952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0" cstate="print"/>
          <a:stretch>
            <a:fillRect/>
          </a:stretch>
        </p:blipFill>
        <p:spPr>
          <a:xfrm>
            <a:off x="7956376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4.09806E-6 L 0.65972 -0.430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23312E-7 L -0.02673 -0.510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042E-7 L -0.01181 -0.358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8668E-6 L -0.14097 -0.350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031E-6 L 0.61007 -0.520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65402E-6 L -0.21268 -0.340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028E-8 L -0.40087 -0.325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961E-6 L -0.50868 -0.234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5435 L -0.49271 -0.06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6272E-6 L 0.05712 -0.418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8529E-6 L 0.03212 -0.165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6512E-6 L -0.51129 -0.188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G_Diagram_084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TG_Diagram_084</Template>
  <TotalTime>2077</TotalTime>
  <Words>51</Words>
  <Application>Microsoft Office PowerPoint</Application>
  <PresentationFormat>Экран (4:3)</PresentationFormat>
  <Paragraphs>23</Paragraphs>
  <Slides>10</Slides>
  <Notes>2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TG_Diagram_084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</dc:title>
  <dc:creator>Вика</dc:creator>
  <cp:lastModifiedBy>Пользователь</cp:lastModifiedBy>
  <cp:revision>1</cp:revision>
  <dcterms:created xsi:type="dcterms:W3CDTF">2014-07-04T18:19:59Z</dcterms:created>
  <dcterms:modified xsi:type="dcterms:W3CDTF">2019-06-24T11:52:03Z</dcterms:modified>
</cp:coreProperties>
</file>