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76672"/>
            <a:ext cx="6406480" cy="4176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ЦДО ОГАОУ «Белгородский инженерный юношеский лицей-интернат»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Коррекционно-развивающее занятие « В гостях у сказки» для детей-инвалидов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младших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классах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сетевое мероприятие)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301208"/>
            <a:ext cx="5544616" cy="107371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Учитель-дефектолог: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Коваль Людмила Анатольевна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m2-tub-ru.yandex.net/i?id=9aa32e95b487e99264d0efb260c0fc02-l&amp;n=1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5715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lobuss24.ru/sites/default/files/styles/large/public/web/userfiles/image/slide/158425/img10.jpg"/>
          <p:cNvPicPr/>
          <p:nvPr/>
        </p:nvPicPr>
        <p:blipFill>
          <a:blip r:embed="rId3" cstate="print"/>
          <a:srcRect b="35556"/>
          <a:stretch>
            <a:fillRect/>
          </a:stretch>
        </p:blipFill>
        <p:spPr bwMode="auto">
          <a:xfrm>
            <a:off x="3275856" y="4005064"/>
            <a:ext cx="48965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lusana.ru/files/22554/653/1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332656"/>
            <a:ext cx="712879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Скажи наоборот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Смеётся-…….. Добрый - …….. Толстый - ………….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Весёлый-…….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jili-bili.ru/files/labirint/big/5004601labdapq122589089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18029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im0-tub-ru.yandex.net/i?id=f169f0ba67f9e70137a320a8e6c905e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1548172" cy="1800200"/>
          </a:xfrm>
          <a:prstGeom prst="rect">
            <a:avLst/>
          </a:prstGeom>
          <a:noFill/>
        </p:spPr>
      </p:pic>
      <p:pic>
        <p:nvPicPr>
          <p:cNvPr id="1028" name="Picture 4" descr="http://s00.yaplakal.com/pics/pics_original/8/4/2/7661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204864"/>
            <a:ext cx="1656184" cy="1656184"/>
          </a:xfrm>
          <a:prstGeom prst="rect">
            <a:avLst/>
          </a:prstGeom>
          <a:noFill/>
        </p:spPr>
      </p:pic>
      <p:pic>
        <p:nvPicPr>
          <p:cNvPr id="1030" name="Picture 6" descr="https://im3-tub-ru.yandex.net/i?id=4e9a22abec1904eb2f532f7e214c2557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7072"/>
            <a:ext cx="1870120" cy="2376264"/>
          </a:xfrm>
          <a:prstGeom prst="rect">
            <a:avLst/>
          </a:prstGeom>
          <a:noFill/>
        </p:spPr>
      </p:pic>
      <p:pic>
        <p:nvPicPr>
          <p:cNvPr id="9" name="Рисунок 8" descr="http://otzyvy.pro/image.php?nocache=1&amp;img=uploads/reviews/2015-11/b1d987e837434519b0bc33caf7af26e9.jpg"/>
          <p:cNvPicPr/>
          <p:nvPr/>
        </p:nvPicPr>
        <p:blipFill>
          <a:blip r:embed="rId6" cstate="print"/>
          <a:srcRect b="12387"/>
          <a:stretch>
            <a:fillRect/>
          </a:stretch>
        </p:blipFill>
        <p:spPr bwMode="auto">
          <a:xfrm>
            <a:off x="1835696" y="4077072"/>
            <a:ext cx="20882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rv2.lori-images.net/pero-na-belom-fone-0006913678-preview.jpg"/>
          <p:cNvPicPr/>
          <p:nvPr/>
        </p:nvPicPr>
        <p:blipFill>
          <a:blip r:embed="rId7" cstate="print"/>
          <a:srcRect b="14620"/>
          <a:stretch>
            <a:fillRect/>
          </a:stretch>
        </p:blipFill>
        <p:spPr bwMode="auto">
          <a:xfrm>
            <a:off x="4788024" y="4077072"/>
            <a:ext cx="191452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vibirai.ru/image/767485.w8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437112"/>
            <a:ext cx="113772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200800" cy="561662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im1-tub-ru.yandex.net/i?id=9cff2a0a09d01fa0f18811b4fafbc7d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753100" cy="431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76672"/>
            <a:ext cx="6406480" cy="46805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Уточнение и активизация словаря по теме «Сказки»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связной речи;</a:t>
            </a:r>
            <a:b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совершенствование грамматического строя речи;</a:t>
            </a:r>
            <a:b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логического мышления и зрительного восприятия;</a:t>
            </a:r>
            <a:b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общей моторики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646" y="4486278"/>
            <a:ext cx="2217812" cy="18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у нас настроение?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ages.vfl.ru/ii/1424867808/15ff512c/7893945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Угадай сказку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arapulmama.ru/wp-content/uploads/2012/08/loto-ugaday-skazku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b="6444"/>
          <a:stretch>
            <a:fillRect/>
          </a:stretch>
        </p:blipFill>
        <p:spPr bwMode="auto">
          <a:xfrm>
            <a:off x="1043608" y="1124744"/>
            <a:ext cx="691276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Угадай сказку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m0-tub-ru.yandex.net/i?id=e75cc09c6cce3e0db00c928d2538ef11-l&amp;n=1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b="6788"/>
          <a:stretch>
            <a:fillRect/>
          </a:stretch>
        </p:blipFill>
        <p:spPr bwMode="auto">
          <a:xfrm>
            <a:off x="611560" y="1196752"/>
            <a:ext cx="74168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икторина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m1-tub-ru.yandex.net/i?id=e46a19713b35dc12065bf1f281558f3b-l&amp;n=1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1012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Как называется сказка?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-Как Звали поросят?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-Какие У них были домики?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m1-tub-ru.yandex.net/i?id=e46a19713b35dc12065bf1f281558f3b-l&amp;n=1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16832"/>
            <a:ext cx="6096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называется сказка?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-Сколько было козлят?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-Сколько козлят спаслось?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.ytimg.com/vi/h6_5l_nNCms/hqdefault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3367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chemeClr val="tx1"/>
                </a:solidFill>
              </a:rPr>
              <a:t>Физминутка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196752"/>
            <a:ext cx="4104456" cy="5256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Сказка «Репка»</a:t>
            </a:r>
            <a:endParaRPr lang="ru-RU" dirty="0" smtClean="0"/>
          </a:p>
          <a:p>
            <a:pPr fontAlgn="base"/>
            <a:r>
              <a:rPr lang="ru-RU" dirty="0" smtClean="0"/>
              <a:t>В огороде дедка репку посадил   (присели)</a:t>
            </a:r>
            <a:br>
              <a:rPr lang="ru-RU" dirty="0" smtClean="0"/>
            </a:br>
            <a:r>
              <a:rPr lang="ru-RU" dirty="0" smtClean="0"/>
              <a:t>И водой из лейки репку он полил (тихонько поднимаемся)</a:t>
            </a:r>
            <a:br>
              <a:rPr lang="ru-RU" dirty="0" smtClean="0"/>
            </a:br>
            <a:r>
              <a:rPr lang="ru-RU" dirty="0" smtClean="0"/>
              <a:t>Расти, расти, репка, и сладка , и крепка  (тянемся вверх на носочках)</a:t>
            </a:r>
            <a:br>
              <a:rPr lang="ru-RU" dirty="0" smtClean="0"/>
            </a:br>
            <a:r>
              <a:rPr lang="ru-RU" dirty="0" smtClean="0"/>
              <a:t>Выросла репка всем на удивленье (подняли плечики)</a:t>
            </a:r>
            <a:br>
              <a:rPr lang="ru-RU" dirty="0" smtClean="0"/>
            </a:br>
            <a:r>
              <a:rPr lang="ru-RU" dirty="0" smtClean="0"/>
              <a:t>Большая – </a:t>
            </a:r>
            <a:r>
              <a:rPr lang="ru-RU" dirty="0" err="1" smtClean="0"/>
              <a:t>пребольшая,всем</a:t>
            </a:r>
            <a:r>
              <a:rPr lang="ru-RU" dirty="0" smtClean="0"/>
              <a:t> хватит угощенья (руки в стороны)</a:t>
            </a:r>
            <a:br>
              <a:rPr lang="ru-RU" dirty="0" smtClean="0"/>
            </a:br>
            <a:r>
              <a:rPr lang="ru-RU" dirty="0" smtClean="0"/>
              <a:t>Выросла репка и сладка, и крепка (тянемся вверх на носочках)</a:t>
            </a:r>
            <a:br>
              <a:rPr lang="ru-RU" dirty="0" smtClean="0"/>
            </a:br>
            <a:r>
              <a:rPr lang="ru-RU" dirty="0" smtClean="0"/>
              <a:t>Выросла репка и сладка, и крепка (тянемся вверх на носочках)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9604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199</TotalTime>
  <Words>51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ЦДО ОГАОУ «Белгородский инженерный юношеский лицей-интернат»     Коррекционно-развивающее занятие « В гостях у сказки» для детей-инвалидов  в младших классах (сетевое мероприятие) </vt:lpstr>
      <vt:lpstr>Цель: Уточнение и активизация словаря по теме «Сказки»  Задачи: - развитие связной речи; - совершенствование грамматического строя речи; -развитие логического мышления и зрительного восприятия; -развитие общей моторики</vt:lpstr>
      <vt:lpstr>Какое у нас настроение?</vt:lpstr>
      <vt:lpstr>Угадай сказку</vt:lpstr>
      <vt:lpstr>Угадай сказку</vt:lpstr>
      <vt:lpstr>Викторина</vt:lpstr>
      <vt:lpstr>- Как называется сказка? -Как Звали поросят? -Какие У них были домики?</vt:lpstr>
      <vt:lpstr>     -Как называется сказка? -Сколько было козлят? -Сколько козлят спаслось? </vt:lpstr>
      <vt:lpstr>  Физминутка</vt:lpstr>
      <vt:lpstr>Ребусы</vt:lpstr>
      <vt:lpstr>Слайд 11</vt:lpstr>
      <vt:lpstr>Скажи наоборот Смеётся-…….. Добрый - …….. Толстый - …………. Весёлый-…….</vt:lpstr>
      <vt:lpstr>  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ЦДО ОГАОУ «Белгородский инженерный юношеский лицей-интернат»   Коррекционно-развивающее занятие в сенсорной комнате на тему « В гостях у сказки»</dc:title>
  <dc:creator>Учитель</dc:creator>
  <cp:lastModifiedBy>teacher</cp:lastModifiedBy>
  <cp:revision>37</cp:revision>
  <dcterms:created xsi:type="dcterms:W3CDTF">2017-03-16T08:54:30Z</dcterms:created>
  <dcterms:modified xsi:type="dcterms:W3CDTF">2018-01-25T09:40:56Z</dcterms:modified>
</cp:coreProperties>
</file>