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3" r:id="rId4"/>
    <p:sldId id="276" r:id="rId5"/>
    <p:sldId id="286" r:id="rId6"/>
    <p:sldId id="280" r:id="rId7"/>
    <p:sldId id="281" r:id="rId8"/>
    <p:sldId id="284" r:id="rId9"/>
    <p:sldId id="282" r:id="rId10"/>
    <p:sldId id="283" r:id="rId11"/>
    <p:sldId id="285" r:id="rId12"/>
    <p:sldId id="287" r:id="rId13"/>
    <p:sldId id="288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89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94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6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7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4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6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39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26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8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0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75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40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37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2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35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57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31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4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7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3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72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7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45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3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9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6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4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006C3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5B7A-2537-4D30-883E-A5FAE644C98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2E8F-FAE8-4C35-83CC-B8746E16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9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006C3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E580-B9B4-41A0-B943-D28D16FF7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ED72-F2D8-46BD-BF14-628A009EB6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006C3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A3A4B-67C7-403C-9E79-DB93DEC0BB7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F8A2-4788-444A-B931-5AC17D1C8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3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4/29/d8/2429d8bd55cfc745012acc9dc0fe8987.jpg" TargetMode="External"/><Relationship Id="rId2" Type="http://schemas.openxmlformats.org/officeDocument/2006/relationships/hyperlink" Target="https://gas-kvas.com/uploads/posts/2023-02/1676581977_gas-kvas-com-p-detskii-risunok-kota-i-mishki-19.pn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thesewingdirectory.co.uk/wp-content/uploads/2020/12/Family-Tree-Final-version.jpg" TargetMode="External"/><Relationship Id="rId4" Type="http://schemas.openxmlformats.org/officeDocument/2006/relationships/hyperlink" Target="https://fsd.multiurok.ru/html/2017/06/18/s_5946e3154cf6d/650402_1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г. Мурманска №72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3714" y="1417638"/>
            <a:ext cx="8764572" cy="3739929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 разработка для интерактивной доски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«Маленькие слова-предлоги».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5815634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</a:p>
          <a:p>
            <a:pPr lvl="0" algn="r">
              <a:spcBef>
                <a:spcPct val="20000"/>
              </a:spcBef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</a:t>
            </a:r>
          </a:p>
        </p:txBody>
      </p:sp>
    </p:spTree>
    <p:extLst>
      <p:ext uri="{BB962C8B-B14F-4D97-AF65-F5344CB8AC3E}">
        <p14:creationId xmlns:p14="http://schemas.microsoft.com/office/powerpoint/2010/main" val="24999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3677" y="3025808"/>
            <a:ext cx="3200677" cy="287756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722848" y="3602456"/>
            <a:ext cx="3664393" cy="2138795"/>
            <a:chOff x="2722848" y="3602456"/>
            <a:chExt cx="3664393" cy="2138795"/>
          </a:xfrm>
        </p:grpSpPr>
        <p:pic>
          <p:nvPicPr>
            <p:cNvPr id="5" name="Picture 2" descr="Picture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848" y="3602456"/>
              <a:ext cx="1900829" cy="2138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780485" y="3868518"/>
              <a:ext cx="1606756" cy="1192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</a:rPr>
                <a:t>У </a:t>
              </a:r>
            </a:p>
            <a:p>
              <a:pPr algn="ctr"/>
              <a:r>
                <a:rPr lang="ru-RU" sz="3200" b="1" dirty="0" smtClean="0">
                  <a:solidFill>
                    <a:schemeClr val="tx1"/>
                  </a:solidFill>
                </a:rPr>
                <a:t> (около) 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6216" y="469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1062" y="1956796"/>
            <a:ext cx="10267122" cy="296205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1876933"/>
            <a:ext cx="10515600" cy="31217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том, что  делает собачка.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используй маленькие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слова-предлоги.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mcatalog.ru/upload/iblock/aea/aea88c80df8aaf5ce5b239a10fdd8d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3139" r="-2086" b="13659"/>
          <a:stretch/>
        </p:blipFill>
        <p:spPr bwMode="auto">
          <a:xfrm>
            <a:off x="2711625" y="2636912"/>
            <a:ext cx="32134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>
            <a:off x="7359413" y="3212976"/>
            <a:ext cx="27690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368" y="0"/>
            <a:ext cx="1975256" cy="2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9514 L -0.00503 -0.09491 C -0.0033 -0.09861 -0.00156 -0.10232 0.00018 -0.10602 C 0.00087 -0.10695 0.00191 -0.10741 0.00226 -0.10857 C 0.00348 -0.1125 0.00382 -0.1169 0.00452 -0.12084 C 0.00469 -0.12222 0.00521 -0.12361 0.00556 -0.125 C 0.0066 -0.12986 0.00764 -0.13496 0.00886 -0.13982 C 0.00834 -0.16088 0.00816 -0.18172 0.00764 -0.20255 C 0.00747 -0.20718 0.0073 -0.21158 0.0066 -0.21621 C 0.00486 -0.22709 0.00226 -0.2382 0.00018 -0.24885 C -0.00191 -0.27199 0.00139 -0.24746 -0.00503 -0.27084 C -0.0059 -0.27385 -0.00729 -0.28496 -0.00816 -0.28959 C -0.00833 -0.29144 -0.00868 -0.29329 -0.0092 -0.29514 C -0.01597 -0.31829 -0.01458 -0.31482 -0.01961 -0.32778 C -0.01996 -0.33033 -0.01996 -0.33241 -0.02066 -0.33472 C -0.02118 -0.33542 -0.02534 -0.34537 -0.02708 -0.34815 C -0.02777 -0.34908 -0.02847 -0.35 -0.02916 -0.35093 C -0.03125 -0.35672 -0.0335 -0.3625 -0.03541 -0.36852 C -0.03593 -0.36991 -0.03611 -0.3713 -0.03645 -0.37269 C -0.03958 -0.38079 -0.04288 -0.38889 -0.046 -0.39722 C -0.0467 -0.39885 -0.04757 -0.4007 -0.04809 -0.40255 C -0.04878 -0.40486 -0.04913 -0.40718 -0.05017 -0.40926 C -0.05347 -0.41597 -0.05746 -0.42176 -0.06059 -0.42847 C -0.06284 -0.43241 -0.06406 -0.43681 -0.06597 -0.44074 C -0.06736 -0.44375 -0.06979 -0.44584 -0.07118 -0.44885 C -0.07743 -0.46088 -0.08333 -0.47315 -0.08906 -0.48565 C -0.09253 -0.4926 -0.09496 -0.50047 -0.09861 -0.50741 C -0.0993 -0.5088 -0.10086 -0.5088 -0.10173 -0.50996 C -0.10486 -0.51435 -0.10694 -0.51945 -0.11007 -0.52361 C -0.11128 -0.525 -0.11302 -0.52523 -0.11423 -0.52639 C -0.1177 -0.5294 -0.12048 -0.5331 -0.12378 -0.53588 C -0.12777 -0.53935 -0.13246 -0.54167 -0.13645 -0.54537 C -0.14201 -0.55093 -0.14652 -0.55972 -0.1533 -0.56181 C -0.17691 -0.56852 -0.14809 -0.55972 -0.19427 -0.57801 C -0.19618 -0.57894 -0.19843 -0.57894 -0.20052 -0.5794 C -0.20191 -0.57986 -0.2033 -0.58033 -0.20468 -0.58079 C -0.20955 -0.58264 -0.21441 -0.58472 -0.21944 -0.58635 C -0.22152 -0.58681 -0.22378 -0.58704 -0.22569 -0.5875 C -0.22743 -0.58797 -0.22916 -0.58866 -0.23107 -0.58889 C -0.23819 -0.59028 -0.24965 -0.59097 -0.25625 -0.59167 L -0.27309 -0.59584 C -0.27448 -0.59607 -0.27569 -0.59676 -0.27725 -0.59722 C -0.28038 -0.59769 -0.28368 -0.59815 -0.28663 -0.59838 L -0.34357 -0.59445 C -0.34687 -0.59422 -0.35052 -0.59398 -0.35399 -0.59306 C -0.37257 -0.5875 -0.3677 -0.58773 -0.38229 -0.57801 C -0.38333 -0.57755 -0.38455 -0.57732 -0.38559 -0.57662 C -0.38802 -0.575 -0.39045 -0.57315 -0.39288 -0.5713 C -0.39652 -0.56528 -0.40017 -0.55972 -0.40347 -0.55371 C -0.40451 -0.55162 -0.40451 -0.54885 -0.40555 -0.54676 C -0.40885 -0.54028 -0.4125 -0.53426 -0.41597 -0.52778 C -0.41788 -0.52431 -0.42014 -0.52084 -0.42135 -0.5169 L -0.4243 -0.50602 C -0.42465 -0.50232 -0.425 -0.49861 -0.42534 -0.49514 C -0.42656 -0.48704 -0.42916 -0.4757 -0.43073 -0.46922 C -0.43125 -0.4669 -0.43211 -0.46459 -0.43298 -0.4625 C -0.43611 -0.45324 -0.44323 -0.43519 -0.44323 -0.43496 C -0.44444 -0.4301 -0.44548 -0.42454 -0.44652 -0.41898 C -0.44722 -0.41574 -0.44809 -0.4125 -0.44861 -0.40926 C -0.44913 -0.40625 -0.44895 -0.40301 -0.44982 -0.39977 C -0.45156 -0.39051 -0.45399 -0.38426 -0.45711 -0.37523 C -0.45746 -0.37315 -0.45746 -0.3706 -0.45816 -0.36852 C -0.4585 -0.36713 -0.46284 -0.35463 -0.46441 -0.35093 C -0.46493 -0.34954 -0.4658 -0.34815 -0.46649 -0.34676 C -0.46684 -0.34537 -0.46736 -0.3426 -0.46736 -0.34236 L -0.46736 -0.3426 " pathEditMode="relative" rAng="0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mcatalog.ru/upload/iblock/aea/aea88c80df8aaf5ce5b239a10fdd8d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3139" r="-2086" b="13659"/>
          <a:stretch/>
        </p:blipFill>
        <p:spPr bwMode="auto">
          <a:xfrm>
            <a:off x="6168009" y="3534172"/>
            <a:ext cx="32134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>
            <a:off x="6168009" y="1902696"/>
            <a:ext cx="27690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23459" y="431573"/>
            <a:ext cx="1981546" cy="2767267"/>
            <a:chOff x="6908677" y="721625"/>
            <a:chExt cx="4967176" cy="56910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677" y="2728147"/>
              <a:ext cx="4093920" cy="3684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5127">
              <a:off x="9308866" y="721625"/>
              <a:ext cx="2566987" cy="288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210543" y="4606839"/>
              <a:ext cx="2612097" cy="127692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4.81481E-6 C -0.0026 -0.00463 -0.00486 -0.01111 -0.0092 -0.01366 C -0.01059 -0.01436 -0.01198 -0.01459 -0.01337 -0.01505 C -0.02066 -0.02153 -0.01632 -0.01806 -0.03177 -0.02593 C -0.03368 -0.02686 -0.03576 -0.02801 -0.03784 -0.02871 C -0.04114 -0.02986 -0.04479 -0.0301 -0.04809 -0.03125 C -0.04982 -0.03195 -0.05139 -0.03334 -0.05312 -0.03403 C -0.05451 -0.03473 -0.0559 -0.03496 -0.05729 -0.03542 C -0.06718 -0.03912 -0.07691 -0.04306 -0.0868 -0.0463 C -0.08923 -0.04699 -0.09166 -0.04723 -0.09392 -0.04769 C -0.09566 -0.04815 -0.09739 -0.04861 -0.09913 -0.04908 L -0.12048 -0.05579 C -0.12291 -0.05672 -0.12534 -0.05787 -0.1276 -0.05857 C -0.12934 -0.05903 -0.13107 -0.05949 -0.13281 -0.05996 C -0.14097 -0.06227 -0.13993 -0.06204 -0.146 -0.06412 C -0.18923 -0.06366 -0.23264 -0.06667 -0.27569 -0.06273 C -0.3309 -0.05764 -0.28316 -0.0544 -0.29809 -0.04769 C -0.3 -0.04676 -0.30225 -0.04676 -0.30416 -0.0463 C -0.3059 -0.04584 -0.30764 -0.04537 -0.30937 -0.04491 C -0.31441 -0.04144 -0.31944 -0.0375 -0.32465 -0.03403 C -0.32569 -0.03334 -0.32673 -0.03334 -0.32777 -0.03264 C -0.34444 -0.02153 -0.33541 -0.025 -0.34514 -0.02176 C -0.34635 -0.02084 -0.34791 -0.02037 -0.34913 -0.01922 C -0.35017 -0.01806 -0.35017 -0.01598 -0.35121 -0.01505 C -0.3526 -0.01366 -0.35468 -0.01343 -0.35625 -0.01227 C -0.3743 0.00046 -0.36232 -0.00556 -0.37465 4.81481E-6 C -0.37743 0.00347 -0.37934 0.00856 -0.38281 0.01088 C -0.3842 0.0118 -0.38576 0.01227 -0.38698 0.01342 C -0.40364 0.03055 -0.39427 0.02592 -0.4033 0.02986 C -0.40694 0.03402 -0.41059 0.03819 -0.41441 0.04213 C -0.41545 0.04305 -0.41684 0.04352 -0.41753 0.0449 C -0.42083 0.05046 -0.42482 0.05578 -0.42673 0.0625 C -0.43333 0.08611 -0.43021 0.07731 -0.43489 0.08981 C -0.43593 0.0949 -0.43611 0.09676 -0.43802 0.10208 C -0.43993 0.10717 -0.44062 0.10532 -0.44201 0.11157 C -0.44896 0.14166 -0.44548 0.12801 -0.44809 0.14421 C -0.44913 0.15 -0.45017 0.15602 -0.45121 0.1618 C -0.45156 0.16782 -0.45208 0.17361 -0.45225 0.17963 C -0.45277 0.19166 -0.45243 0.20416 -0.4533 0.2162 C -0.45347 0.21875 -0.45468 0.22083 -0.45538 0.22314 C -0.45573 0.22477 -0.45607 0.22662 -0.45625 0.22847 C -0.45729 0.23495 -0.45833 0.2412 -0.45937 0.24745 C -0.46024 0.25301 -0.46128 0.25856 -0.4625 0.26389 C -0.46267 0.26527 -0.46319 0.26666 -0.46354 0.26805 C -0.46423 0.27152 -0.46441 0.27546 -0.46545 0.27893 C -0.46684 0.28356 -0.46892 0.28796 -0.47066 0.29236 C -0.47465 0.31365 -0.47066 0.29259 -0.47465 0.31551 C -0.475 0.31736 -0.475 0.31944 -0.47569 0.32106 C -0.47639 0.32245 -0.47777 0.32291 -0.47882 0.32384 C -0.47777 0.33634 -0.4809 0.33588 -0.47673 0.33588 L -0.47673 0.33588 L -0.47986 0.33333 L -0.48073 0.32777 " pathEditMode="relative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>
            <a:off x="7680177" y="1052736"/>
            <a:ext cx="27690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mcatalog.ru/upload/iblock/aea/aea88c80df8aaf5ce5b239a10fdd8df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3139" r="-2086" b="13659"/>
          <a:stretch/>
        </p:blipFill>
        <p:spPr bwMode="auto">
          <a:xfrm>
            <a:off x="3863753" y="2780928"/>
            <a:ext cx="38159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7 L 4.16667E-7 -0.00347 C -0.00208 -0.00532 -0.00417 -0.00717 -0.00612 -0.0088 C -0.00716 -0.00972 -0.00846 -0.01042 -0.00977 -0.01134 C -0.01224 -0.01366 -0.01445 -0.01643 -0.01706 -0.01782 C -0.01927 -0.01898 -0.02148 -0.01875 -0.02383 -0.01921 C -0.03477 -0.02893 -0.02448 -0.0213 -0.04154 -0.02685 C -0.04401 -0.02778 -0.04635 -0.02963 -0.0487 -0.03055 C -0.07188 -0.04167 -0.06445 -0.03935 -0.0776 -0.04236 C -0.08151 -0.04444 -0.08555 -0.04722 -0.08932 -0.04884 C -0.09115 -0.04954 -0.09284 -0.04954 -0.09466 -0.05023 C -0.0957 -0.05046 -0.09648 -0.05116 -0.09753 -0.05162 C -0.10326 -0.05278 -0.10885 -0.0537 -0.11445 -0.05532 C -0.1168 -0.05602 -0.11901 -0.05671 -0.12109 -0.05787 C -0.12292 -0.0588 -0.12448 -0.06111 -0.1263 -0.0618 C -0.12917 -0.06296 -0.13216 -0.06273 -0.13529 -0.06319 C -0.14089 -0.06458 -0.14635 -0.06805 -0.15221 -0.06829 C -0.17083 -0.06921 -0.18958 -0.06759 -0.20807 -0.0669 C -0.21497 -0.06667 -0.22214 -0.06505 -0.22891 -0.06435 L -0.24076 -0.06319 C -0.2431 -0.06157 -0.24388 -0.06111 -0.24661 -0.05926 C -0.24766 -0.05833 -0.24844 -0.05694 -0.24948 -0.05648 C -0.25247 -0.05532 -0.25547 -0.05486 -0.25846 -0.05393 C -0.25925 -0.05347 -0.2599 -0.05301 -0.26068 -0.05255 C -0.26328 -0.05139 -0.26602 -0.05069 -0.26875 -0.04884 C -0.2694 -0.04838 -0.26953 -0.04699 -0.27018 -0.0463 C -0.27253 -0.04375 -0.275 -0.04167 -0.2776 -0.03981 L -0.28646 -0.03333 C -0.28711 -0.03287 -0.28789 -0.03241 -0.28867 -0.03194 C -0.2901 -0.03148 -0.29154 -0.03102 -0.2931 -0.03055 C -0.29557 -0.02778 -0.29766 -0.02407 -0.30039 -0.02176 C -0.30378 -0.01875 -0.31081 -0.01528 -0.31081 -0.01505 C -0.31159 -0.01389 -0.31211 -0.01273 -0.31302 -0.01134 C -0.31497 -0.0088 -0.31706 -0.00648 -0.31888 -0.0037 C -0.32044 -0.00116 -0.32227 0.00764 -0.32253 0.00926 C -0.32331 0.01181 -0.3263 0.01806 -0.32695 0.01968 C -0.32852 0.02708 -0.32669 0.02014 -0.33008 0.02593 C -0.33802 0.04005 -0.32839 0.025 -0.33516 0.03889 C -0.33581 0.04028 -0.33659 0.04074 -0.33737 0.04144 C -0.33763 0.04329 -0.33763 0.04514 -0.33802 0.04653 C -0.33841 0.04815 -0.34154 0.05509 -0.3418 0.05579 C -0.34336 0.06435 -0.34102 0.0544 -0.34544 0.06343 C -0.3474 0.06713 -0.34661 0.06875 -0.34779 0.07245 C -0.34805 0.07384 -0.3487 0.075 -0.34922 0.07639 C -0.34948 0.07708 -0.34974 0.07824 -0.34974 0.07917 L -0.34974 0.0794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>
            <a:off x="5951985" y="980728"/>
            <a:ext cx="27690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mcatalog.ru/upload/iblock/aea/aea88c80df8aaf5ce5b239a10fdd8df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3139" r="-2086" b="13659"/>
          <a:stretch/>
        </p:blipFill>
        <p:spPr bwMode="auto">
          <a:xfrm>
            <a:off x="6633227" y="2356588"/>
            <a:ext cx="38159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69 L -2.77778E-7 -0.00046 C -0.00434 -0.00393 -0.00816 -0.00879 -0.01267 -0.00995 C -0.01354 -0.01041 -0.02604 -0.01365 -0.02882 -0.01388 C -0.04792 -0.01504 -0.06701 -0.01574 -0.08646 -0.01666 L -0.13507 -0.01898 L -0.20069 -0.01134 C -0.20382 -0.01088 -0.20642 -0.00925 -0.20955 -0.00856 C -0.2125 -0.0081 -0.21562 -0.00787 -0.21823 -0.0074 C -0.22899 0.00116 -0.23976 0.00903 -0.25035 0.0176 C -0.2533 0.01991 -0.25538 0.02338 -0.25833 0.02547 C -0.27413 0.03843 -0.27049 0.02709 -0.28941 0.05602 C -0.29844 0.06991 -0.30694 0.08519 -0.31684 0.09815 C -0.31927 0.10116 -0.3217 0.10394 -0.32396 0.10741 C -0.32552 0.10996 -0.32656 0.11297 -0.3283 0.11528 C -0.3349 0.12431 -0.3349 0.12061 -0.33993 0.12987 C -0.34479 0.13889 -0.35017 0.14746 -0.35399 0.15741 C -0.35503 0.15973 -0.35556 0.16204 -0.3566 0.16389 C -0.36163 0.17223 -0.36684 0.17987 -0.37187 0.18774 C -0.37222 0.18866 -0.37621 0.19422 -0.37621 0.19445 C -0.38299 0.21436 -0.375 0.19213 -0.3816 0.20741 C -0.38229 0.20926 -0.38264 0.21112 -0.38333 0.21274 C -0.38542 0.21829 -0.38767 0.22315 -0.38958 0.22848 C -0.3901 0.22987 -0.39028 0.23125 -0.39062 0.23264 C -0.39201 0.24213 -0.39201 0.24352 -0.39306 0.25232 C -0.39549 0.3 -0.39184 0.29167 -0.39844 0.31829 C -0.39896 0.32061 -0.39948 0.32292 -0.40017 0.32477 C -0.40156 0.32801 -0.40365 0.33102 -0.40556 0.33426 C -0.40625 0.33542 -0.40729 0.33681 -0.40816 0.33797 C -0.41233 0.34237 -0.41562 0.34561 -0.42066 0.34723 C -0.42448 0.34862 -0.42847 0.34908 -0.43212 0.34977 C -0.43507 0.3507 -0.43802 0.35139 -0.44097 0.35255 C -0.4434 0.35348 -0.44566 0.35417 -0.44809 0.35533 C -0.44913 0.35556 -0.45052 0.35672 -0.45052 0.35695 L -0.45052 0.35672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873/639/png-transparent-box-blue-gift-paper-dark-blue-gift-box-miscellaneous-purple-blu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6" r="95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1" t="2678" r="4282" b="613"/>
          <a:stretch/>
        </p:blipFill>
        <p:spPr bwMode="auto">
          <a:xfrm>
            <a:off x="663459" y="2425896"/>
            <a:ext cx="5640625" cy="41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>
            <a:off x="7724363" y="3717032"/>
            <a:ext cx="26921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77778E-6 L -4.44444E-6 7.77778E-6 C -0.00104 -0.00416 -0.0026 -0.0081 -0.00312 -0.01226 C -0.00399 -0.01851 -0.00382 -0.02499 -0.00416 -0.03147 C -0.00451 -0.03634 -0.00469 -0.04143 -0.00521 -0.04629 C -0.00607 -0.05555 -0.00746 -0.06435 -0.00833 -0.0736 C -0.00989 -0.09351 -0.00989 -0.11365 -0.01232 -0.13333 C -0.01458 -0.15185 -0.02101 -0.16388 -0.0276 -0.17962 C -0.02986 -0.19143 -0.02656 -0.17823 -0.03281 -0.1905 C -0.03507 -0.19513 -0.03646 -0.20069 -0.03889 -0.20555 C -0.04705 -0.22222 -0.07899 -0.24976 -0.07969 -0.25022 C -0.08385 -0.25462 -0.09323 -0.26365 -0.09705 -0.26805 C -0.10173 -0.27337 -0.10607 -0.27962 -0.11128 -0.28425 C -0.11406 -0.2868 -0.11771 -0.28749 -0.12048 -0.28981 C -0.12378 -0.29259 -0.12639 -0.29652 -0.12969 -0.2993 C -0.13906 -0.30694 -0.14861 -0.31388 -0.15816 -0.32106 C -0.16024 -0.32245 -0.16232 -0.3236 -0.16441 -0.32522 C -0.16614 -0.32638 -0.16753 -0.32823 -0.16944 -0.32916 C -0.17691 -0.33333 -0.18437 -0.33703 -0.19184 -0.34004 C -0.19427 -0.34097 -0.1967 -0.34097 -0.19913 -0.34143 C -0.20208 -0.34328 -0.20503 -0.3456 -0.20816 -0.34698 C -0.22604 -0.35485 -0.2243 -0.35393 -0.2368 -0.35647 C -0.23889 -0.35833 -0.24062 -0.36064 -0.24288 -0.3618 C -0.2467 -0.36411 -0.25694 -0.36712 -0.26128 -0.36874 C -0.26632 -0.37036 -0.27153 -0.37198 -0.27656 -0.37407 C -0.27969 -0.37546 -0.28264 -0.37708 -0.28576 -0.37823 C -0.28802 -0.37893 -0.29062 -0.3787 -0.29288 -0.37962 C -0.30278 -0.38286 -0.31267 -0.38703 -0.32257 -0.3905 C -0.32986 -0.39305 -0.32552 -0.3905 -0.33368 -0.39305 C -0.33889 -0.39467 -0.34392 -0.39698 -0.34896 -0.3986 C -0.36128 -0.40231 -0.37361 -0.40578 -0.38576 -0.40948 C -0.3868 -0.40972 -0.38785 -0.41041 -0.38889 -0.41087 C -0.39184 -0.4118 -0.39496 -0.41272 -0.39791 -0.41342 C -0.43837 -0.41226 -0.46944 -0.41203 -0.51128 -0.40671 C -0.51354 -0.40647 -0.51528 -0.40393 -0.51736 -0.40254 C -0.51944 -0.40161 -0.52153 -0.40092 -0.52344 -0.39999 C -0.52691 -0.39073 -0.52969 -0.3861 -0.52239 -0.37268 C -0.52101 -0.37013 -0.51771 -0.37476 -0.51528 -0.37546 C -0.51163 -0.37661 -0.50781 -0.37708 -0.50416 -0.37823 C -0.50173 -0.37893 -0.49444 -0.38078 -0.49705 -0.38078 C -0.50607 -0.38147 -0.51528 -0.38009 -0.52448 -0.37962 C -0.52621 -0.3787 -0.52795 -0.37777 -0.52969 -0.37685 C -0.53507 -0.37337 -0.54601 -0.36597 -0.54601 -0.36597 C -0.54861 -0.36226 -0.55121 -0.35833 -0.55416 -0.35509 C -0.55521 -0.3537 -0.55694 -0.35347 -0.55816 -0.35231 C -0.56111 -0.34953 -0.56389 -0.34629 -0.56632 -0.34282 C -0.56771 -0.34097 -0.56788 -0.33772 -0.56944 -0.3361 C -0.5717 -0.33356 -0.575 -0.33286 -0.5776 -0.33055 C -0.57986 -0.3287 -0.58177 -0.32615 -0.58368 -0.32384 C -0.58871 -0.31759 -0.58785 -0.31874 -0.5908 -0.31296 C -0.59375 -0.30115 -0.58906 -0.3206 -0.59288 -0.2993 C -0.5967 -0.278 -0.59601 -0.29351 -0.59601 -0.27615 L -0.59687 -0.27476 " pathEditMode="relative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873/639/png-transparent-box-blue-gift-paper-dark-blue-gift-box-miscellaneous-purple-blu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6" r="95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1" t="2678" r="4282" b="613"/>
          <a:stretch/>
        </p:blipFill>
        <p:spPr bwMode="auto">
          <a:xfrm>
            <a:off x="5465929" y="1700809"/>
            <a:ext cx="495055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>
            <a:off x="5249088" y="836712"/>
            <a:ext cx="26921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3.61111E-6 -4.81481E-6 C -0.0033 -0.00092 -0.00677 -0.00139 -0.01007 -0.00278 C -0.01163 -0.00324 -0.01285 -0.00463 -0.01424 -0.00532 C -0.01545 -0.00602 -0.01701 -0.00625 -0.01823 -0.00671 C -0.02865 -0.01065 -0.02187 -0.00856 -0.03056 -0.01088 C -0.03194 -0.0118 -0.03316 -0.01296 -0.03455 -0.01366 C -0.04635 -0.01944 -0.04601 -0.01898 -0.05399 -0.02176 C -0.05538 -0.02268 -0.0566 -0.02407 -0.05816 -0.02454 C -0.07778 -0.03032 -0.07934 -0.02963 -0.09687 -0.03125 C -0.10035 -0.0331 -0.10365 -0.03518 -0.10712 -0.0368 C -0.10833 -0.03727 -0.10972 -0.03796 -0.11111 -0.03796 L -0.23264 -0.0368 C -0.24757 -0.03634 -0.26267 -0.03634 -0.2776 -0.03541 C -0.28229 -0.03495 -0.28698 -0.03333 -0.29184 -0.03264 L -0.30104 -0.03125 C -0.31476 -0.02523 -0.30694 -0.02778 -0.32448 -0.02454 C -0.33837 -0.00949 -0.31667 -0.03356 -0.3408 -0.00139 C -0.34219 0.00046 -0.34427 0.00139 -0.34601 0.00278 C -0.34705 0.00371 -0.34792 0.0044 -0.34896 0.00556 C -0.35087 0.00718 -0.35365 0.00972 -0.35521 0.01227 C -0.35868 0.01806 -0.36198 0.02408 -0.36528 0.02986 C -0.36962 0.0375 -0.36476 0.03056 -0.37049 0.0382 C -0.37187 0.04398 -0.37326 0.04977 -0.37448 0.05579 C -0.37691 0.06667 -0.37413 0.05533 -0.37656 0.06806 C -0.37778 0.07431 -0.37934 0.08079 -0.38056 0.08704 C -0.38038 0.10602 -0.38003 0.12523 -0.37969 0.14421 C -0.37934 0.15185 -0.37934 0.15972 -0.37865 0.16736 C -0.37812 0.17222 -0.37309 0.18959 -0.3724 0.1919 C -0.37083 0.21019 -0.37257 0.19537 -0.36944 0.21227 C -0.36806 0.21991 -0.36701 0.22778 -0.36528 0.23542 C -0.36493 0.23681 -0.36389 0.23796 -0.36337 0.23935 C -0.36215 0.24213 -0.36111 0.24468 -0.36024 0.24769 C -0.35833 0.25394 -0.35677 0.26019 -0.35521 0.26667 C -0.35469 0.26852 -0.35469 0.27037 -0.35417 0.27199 C -0.35121 0.28148 -0.34653 0.28866 -0.34288 0.29792 C -0.3408 0.30324 -0.33941 0.3088 -0.33785 0.31435 C -0.33733 0.31551 -0.33715 0.31713 -0.33681 0.31829 C -0.33524 0.32292 -0.33368 0.32755 -0.3316 0.33195 C -0.3309 0.33357 -0.32969 0.33472 -0.32865 0.33611 C -0.32587 0.3544 -0.32795 0.3463 -0.30816 0.3713 C -0.30121 0.38033 -0.29375 0.38866 -0.28576 0.39584 C -0.28472 0.39676 -0.28351 0.39746 -0.28264 0.39861 C -0.27847 0.40394 -0.27483 0.40996 -0.27049 0.41482 C -0.26892 0.41644 -0.26701 0.41667 -0.26528 0.41759 L -0.25712 0.42847 L -0.25503 0.43125 L -0.25312 0.43403 C -0.25347 0.43634 -0.25312 0.43889 -0.25399 0.44074 C -0.2559 0.44421 -0.26094 0.44861 -0.26424 0.45023 C -0.26562 0.45093 -0.26701 0.45116 -0.2684 0.45162 C -0.27604 0.45509 -0.27205 0.45533 -0.28264 0.45718 C -0.28733 0.45787 -0.29219 0.4581 -0.29687 0.45857 C -0.29826 0.4581 -0.29965 0.45764 -0.30104 0.45718 C -0.30243 0.45648 -0.30503 0.4544 -0.30503 0.4544 L -0.30503 0.4544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mcatalog.ru/upload/iblock/aea/aea88c80df8aaf5ce5b239a10fdd8d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3139" r="-2086" b="13659"/>
          <a:stretch/>
        </p:blipFill>
        <p:spPr bwMode="auto">
          <a:xfrm>
            <a:off x="3575721" y="620688"/>
            <a:ext cx="32134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lyclipart.com/thumb2/animated-dog-png-hd-transparent-animated-dog-hd-images-20253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>
            <a:off x="4177342" y="836712"/>
            <a:ext cx="33843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souvenir.ru/d/3000/d/7308.40__9__1000x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780928"/>
            <a:ext cx="3322814" cy="33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 rot="19573621">
            <a:off x="4008237" y="3146680"/>
            <a:ext cx="2776357" cy="25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45943">
            <a:off x="4862417" y="2695555"/>
            <a:ext cx="4586532" cy="36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1296" y="501511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629" y="2617226"/>
            <a:ext cx="2004482" cy="27909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580495" y="2662001"/>
            <a:ext cx="2250796" cy="2688445"/>
            <a:chOff x="6908677" y="721625"/>
            <a:chExt cx="4967176" cy="56910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677" y="2728147"/>
              <a:ext cx="4093920" cy="3684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5127">
              <a:off x="9308866" y="721625"/>
              <a:ext cx="2566987" cy="288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210543" y="4606839"/>
              <a:ext cx="2612097" cy="127692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  (СО)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844454" y="2589864"/>
            <a:ext cx="2202522" cy="2879055"/>
            <a:chOff x="4089991" y="2368075"/>
            <a:chExt cx="1818765" cy="242812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089991" y="2368075"/>
              <a:ext cx="1818765" cy="2428121"/>
              <a:chOff x="6452307" y="865386"/>
              <a:chExt cx="3513345" cy="5193325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307" y="2896701"/>
                <a:ext cx="3513345" cy="3162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375" b="100000" l="875" r="99125">
                            <a14:foregroundMark x1="62500" y1="64500" x2="54875" y2="59375"/>
                            <a14:foregroundMark x1="56750" y1="60625" x2="47750" y2="65750"/>
                          </a14:backgroundRemoval>
                        </a14:imgEffect>
                      </a14:imgLayer>
                    </a14:imgProps>
                  </a:ext>
                </a:extLst>
              </a:blip>
              <a:srcRect l="5993" t="5364" r="5327"/>
              <a:stretch/>
            </p:blipFill>
            <p:spPr>
              <a:xfrm>
                <a:off x="6452307" y="865386"/>
                <a:ext cx="2523744" cy="2693251"/>
              </a:xfrm>
              <a:prstGeom prst="rect">
                <a:avLst/>
              </a:prstGeom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6545326" y="3947109"/>
                <a:ext cx="2337705" cy="1253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ПО</a:t>
                </a:r>
              </a:p>
            </p:txBody>
          </p:sp>
        </p:grpSp>
        <p:sp>
          <p:nvSpPr>
            <p:cNvPr id="27" name="Стрелка вправо 26"/>
            <p:cNvSpPr/>
            <p:nvPr/>
          </p:nvSpPr>
          <p:spPr>
            <a:xfrm>
              <a:off x="4940027" y="3410030"/>
              <a:ext cx="489653" cy="21726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172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lyclipart.com/thumb2/animated-dog-png-hd-transparent-animated-dog-hd-images-2025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158" l="10000" r="90000">
                        <a14:foregroundMark x1="50714" y1="80526" x2="50119" y2="87632"/>
                        <a14:foregroundMark x1="47500" y1="81316" x2="46429" y2="84211"/>
                        <a14:foregroundMark x1="46310" y1="80263" x2="46310" y2="80263"/>
                        <a14:foregroundMark x1="55952" y1="80000" x2="62738" y2="83421"/>
                        <a14:foregroundMark x1="67500" y1="48158" x2="67857" y2="5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6168" r="28397" b="6285"/>
          <a:stretch/>
        </p:blipFill>
        <p:spPr bwMode="auto">
          <a:xfrm rot="19573621">
            <a:off x="4008237" y="3146680"/>
            <a:ext cx="2776357" cy="25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45943">
            <a:off x="4862417" y="2695555"/>
            <a:ext cx="4586532" cy="36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18519E-6 L 2.5E-6 -5.18519E-6 C -0.00139 -0.00348 -0.00296 -0.00718 -0.00417 -0.01089 C -0.00469 -0.01204 -0.00504 -0.01343 -0.00521 -0.01482 C -0.00678 -0.02524 -0.00764 -0.03589 -0.00921 -0.0463 C -0.0099 -0.05024 -0.01094 -0.05718 -0.01129 -0.06112 C -0.01216 -0.07061 -0.01268 -0.0801 -0.01337 -0.08982 C -0.01372 -0.10325 -0.01337 -0.1169 -0.01441 -0.13056 C -0.01441 -0.13149 -0.01789 -0.15093 -0.01945 -0.1551 C -0.02188 -0.16158 -0.025 -0.1676 -0.02761 -0.17408 C -0.02882 -0.17663 -0.02935 -0.17987 -0.03073 -0.18218 C -0.03212 -0.1845 -0.03421 -0.18565 -0.03577 -0.18774 C -0.03872 -0.19144 -0.04115 -0.19584 -0.04393 -0.20001 C -0.04532 -0.20186 -0.04653 -0.20371 -0.0481 -0.20533 C -0.04966 -0.20695 -0.05139 -0.20811 -0.05313 -0.2095 C -0.0573 -0.21714 -0.06042 -0.22593 -0.06546 -0.23265 C -0.06615 -0.23357 -0.06667 -0.23473 -0.06754 -0.23519 C -0.0731 -0.23959 -0.07952 -0.24237 -0.08473 -0.24746 C -0.09046 -0.25325 -0.09237 -0.25533 -0.10018 -0.26112 C -0.11615 -0.27315 -0.09723 -0.25672 -0.10834 -0.26644 C -0.1698 -0.26042 -0.10695 -0.27269 -0.15417 -0.24746 C -0.15608 -0.24653 -0.16077 -0.24445 -0.16233 -0.24214 C -0.16806 -0.23334 -0.17553 -0.2257 -0.17865 -0.21482 C -0.17935 -0.21251 -0.17987 -0.21019 -0.18073 -0.20811 C -0.18421 -0.20024 -0.19202 -0.18496 -0.19202 -0.18496 C -0.19341 -0.17755 -0.19393 -0.17431 -0.19601 -0.16598 C -0.2 -0.15047 -0.20591 -0.13565 -0.20834 -0.11968 L -0.21042 -0.10603 C -0.20938 -0.07015 -0.2125 -0.0338 -0.2073 0.00138 C -0.20695 0.0037 -0.20678 0.00601 -0.20625 0.0081 C -0.20573 0.01087 -0.20469 0.01365 -0.20417 0.01643 C -0.2033 0.02222 -0.20191 0.03518 -0.20122 0.04212 C -0.20209 0.07592 -0.20105 0.08124 -0.20625 0.11296 C -0.2066 0.11458 -0.20782 0.1155 -0.20834 0.11712 C -0.21007 0.12314 -0.21268 0.1405 -0.21754 0.14837 C -0.22518 0.16064 -0.22223 0.15462 -0.22865 0.1618 C -0.23994 0.17476 -0.21511 0.15069 -0.24202 0.17823 C -0.24289 0.17916 -0.2441 0.17916 -0.24514 0.17962 C -0.24671 0.18194 -0.24827 0.18448 -0.25018 0.18634 C -0.25625 0.19189 -0.25973 0.19235 -0.2665 0.19467 C -0.27049 0.19282 -0.27049 0.19397 -0.27049 0.18634 C -0.27049 0.1831 -0.27066 0.17962 -0.26962 0.17685 C -0.26875 0.17476 -0.26962 0.18147 -0.26962 0.18356 L -0.26962 0.18356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02635" y="1985401"/>
            <a:ext cx="10267122" cy="290484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1876933"/>
            <a:ext cx="10515600" cy="31217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том, что  делает котёнок.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используй маленькие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слова-предлоги.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7.pngegg.com/pngimages/822/278/png-clipart-chair-animaatio-drawing-interior-design-services-chair-angle-furni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4" t="-4084" r="11706"/>
          <a:stretch/>
        </p:blipFill>
        <p:spPr bwMode="auto">
          <a:xfrm>
            <a:off x="5807969" y="764705"/>
            <a:ext cx="3672409" cy="55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7.pngegg.com/pngimages/258/45/png-clipart-cat-kitten-open-cuteness-cat-mammal-animal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11" r="99333">
                        <a14:foregroundMark x1="28000" y1="45000" x2="28000" y2="45000"/>
                        <a14:foregroundMark x1="27444" y1="36000" x2="27444" y2="36000"/>
                        <a14:foregroundMark x1="27000" y1="29000" x2="27000" y2="29000"/>
                        <a14:foregroundMark x1="27444" y1="19333" x2="27778" y2="18000"/>
                        <a14:foregroundMark x1="61778" y1="73000" x2="61778" y2="73000"/>
                        <a14:foregroundMark x1="46889" y1="71833" x2="46889" y2="71833"/>
                        <a14:foregroundMark x1="45556" y1="77833" x2="45556" y2="77833"/>
                        <a14:foregroundMark x1="38222" y1="57167" x2="38222" y2="57167"/>
                        <a14:foregroundMark x1="33667" y1="51833" x2="33667" y2="51833"/>
                        <a14:foregroundMark x1="30222" y1="76333" x2="30222" y2="76333"/>
                        <a14:foregroundMark x1="28333" y1="83167" x2="28333" y2="83167"/>
                        <a14:foregroundMark x1="24556" y1="88333" x2="24556" y2="88333"/>
                        <a14:foregroundMark x1="54556" y1="91833" x2="54556" y2="91833"/>
                        <a14:foregroundMark x1="76222" y1="89333" x2="76222" y2="89333"/>
                        <a14:foregroundMark x1="68444" y1="54333" x2="68444" y2="54333"/>
                        <a14:foregroundMark x1="36222" y1="88500" x2="36222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32" r="16058"/>
          <a:stretch/>
        </p:blipFill>
        <p:spPr bwMode="auto">
          <a:xfrm rot="20493909">
            <a:off x="2855640" y="2924944"/>
            <a:ext cx="26978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15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2.77556E-17 -1.48148E-6 C 0.00017 -0.00787 0.00052 -0.01551 0.00086 -0.02315 C 0.00191 -0.04259 2.77556E-17 -0.03588 0.00399 -0.0463 C 0.00503 -0.05463 0.00607 -0.06273 0.00711 -0.07083 C 0.00729 -0.07315 0.00763 -0.07546 0.00816 -0.07778 C 0.00868 -0.08009 0.00937 -0.08218 0.01007 -0.08449 C 0.01041 -0.09028 0.01041 -0.0963 0.01111 -0.10208 C 0.01232 -0.11181 0.01527 -0.12107 0.01632 -0.13079 C 0.01649 -0.13426 0.01701 -0.13796 0.01718 -0.14167 C 0.01753 -0.1456 0.01788 -0.14977 0.01822 -0.15394 C 0.01892 -0.15949 0.01927 -0.15833 0.02031 -0.16343 C 0.0217 -0.1706 0.02326 -0.17778 0.02447 -0.18519 C 0.02482 -0.1882 0.02465 -0.19167 0.02534 -0.19468 C 0.02812 -0.20463 0.03003 -0.2081 0.0335 -0.21505 C 0.03454 -0.2206 0.03576 -0.22593 0.03663 -0.23148 C 0.03697 -0.2338 0.03715 -0.23611 0.03767 -0.2382 C 0.03923 -0.24421 0.04114 -0.25 0.0427 -0.25602 C 0.04322 -0.25764 0.0434 -0.25949 0.04375 -0.26134 C 0.04461 -0.26505 0.04757 -0.27523 0.04791 -0.27639 C 0.04895 -0.28056 0.04913 -0.28264 0.05086 -0.28727 C 0.05277 -0.29236 0.0552 -0.29699 0.05694 -0.30208 C 0.06128 -0.31343 0.05416 -0.29861 0.06007 -0.31042 C 0.06111 -0.31667 0.06145 -0.32315 0.06319 -0.3294 C 0.06371 -0.33125 0.06545 -0.33195 0.06614 -0.33357 C 0.06701 -0.33519 0.06753 -0.33704 0.06822 -0.33889 C 0.07083 -0.34537 0.07361 -0.35162 0.07638 -0.35787 C 0.07743 -0.36019 0.07951 -0.36482 0.07951 -0.36482 C 0.08125 -0.37639 0.07916 -0.36736 0.08246 -0.3757 C 0.08437 -0.38009 0.08559 -0.38495 0.08767 -0.38935 C 0.08836 -0.39051 0.08975 -0.39097 0.09062 -0.3919 C 0.09409 -0.3956 0.10086 -0.40278 0.10086 -0.40278 C 0.10156 -0.40463 0.10173 -0.40695 0.10295 -0.40833 C 0.10399 -0.40949 0.10572 -0.4088 0.10694 -0.40972 C 0.10781 -0.41019 0.10833 -0.41157 0.10902 -0.41227 C 0.11024 -0.41343 0.1118 -0.41389 0.11319 -0.41505 C 0.12222 -0.42315 0.12083 -0.4257 0.12847 -0.42732 C 0.13107 -0.42801 0.13385 -0.42801 0.13663 -0.4287 C 0.14427 -0.43032 0.1375 -0.4294 0.14375 -0.43148 C 0.14704 -0.43241 0.15399 -0.43403 0.15399 -0.43403 C 0.15972 -0.4338 0.16545 -0.4338 0.17135 -0.43287 C 0.17691 -0.43171 0.19027 -0.4169 0.19062 -0.41644 C 0.19722 -0.40995 0.19218 -0.41412 0.20086 -0.40833 C 0.20225 -0.40648 0.20347 -0.4044 0.20486 -0.40278 C 0.20781 -0.39954 0.21128 -0.39699 0.21406 -0.39329 C 0.23316 -0.36782 0.20746 -0.3963 0.2243 -0.37847 C 0.22534 -0.3757 0.22656 -0.37292 0.22743 -0.37014 C 0.22847 -0.3669 0.2309 -0.35556 0.23142 -0.35255 C 0.23246 -0.34722 0.23229 -0.34352 0.23454 -0.33889 C 0.23593 -0.33588 0.23784 -0.33357 0.23958 -0.33079 C 0.24357 -0.31759 0.23958 -0.32963 0.24774 -0.31181 C 0.25434 -0.29722 0.24965 -0.30232 0.2559 -0.29676 C 0.25659 -0.29537 0.25729 -0.29398 0.25798 -0.29259 C 0.25989 -0.28889 0.26215 -0.28565 0.26406 -0.28171 C 0.27239 -0.26482 0.2651 -0.27384 0.2743 -0.26412 C 0.28142 -0.24838 0.27673 -0.25232 0.28541 -0.24769 C 0.28611 -0.24676 0.2868 -0.24583 0.2875 -0.24491 C 0.28854 -0.24398 0.28975 -0.24352 0.29062 -0.24236 C 0.29149 -0.2412 0.29166 -0.23935 0.2927 -0.2382 C 0.29687 -0.2331 0.29809 -0.23264 0.30191 -0.23009 L 0.30191 -0.23009 " pathEditMode="relative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7.pngegg.com/pngimages/822/278/png-clipart-chair-animaatio-drawing-interior-design-services-chair-angle-furni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4" t="-4084" r="11706"/>
          <a:stretch/>
        </p:blipFill>
        <p:spPr bwMode="auto">
          <a:xfrm>
            <a:off x="2567609" y="908721"/>
            <a:ext cx="3672409" cy="55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7.pngegg.com/pngimages/258/45/png-clipart-cat-kitten-open-cuteness-cat-mammal-animal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11" r="99333">
                        <a14:foregroundMark x1="28000" y1="45000" x2="28000" y2="45000"/>
                        <a14:foregroundMark x1="27444" y1="36000" x2="27444" y2="36000"/>
                        <a14:foregroundMark x1="27000" y1="29000" x2="27000" y2="29000"/>
                        <a14:foregroundMark x1="27444" y1="19333" x2="27778" y2="18000"/>
                        <a14:foregroundMark x1="61778" y1="73000" x2="61778" y2="73000"/>
                        <a14:foregroundMark x1="46889" y1="71833" x2="46889" y2="71833"/>
                        <a14:foregroundMark x1="45556" y1="77833" x2="45556" y2="77833"/>
                        <a14:foregroundMark x1="38222" y1="57167" x2="38222" y2="57167"/>
                        <a14:foregroundMark x1="33667" y1="51833" x2="33667" y2="51833"/>
                        <a14:foregroundMark x1="30222" y1="76333" x2="30222" y2="76333"/>
                        <a14:foregroundMark x1="28333" y1="83167" x2="28333" y2="83167"/>
                        <a14:foregroundMark x1="24556" y1="88333" x2="24556" y2="88333"/>
                        <a14:foregroundMark x1="54556" y1="91833" x2="54556" y2="91833"/>
                        <a14:foregroundMark x1="76222" y1="89333" x2="76222" y2="89333"/>
                        <a14:foregroundMark x1="68444" y1="54333" x2="68444" y2="54333"/>
                        <a14:foregroundMark x1="36222" y1="88500" x2="36222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32" r="16058"/>
          <a:stretch/>
        </p:blipFill>
        <p:spPr bwMode="auto">
          <a:xfrm rot="20493909">
            <a:off x="3054882" y="1556807"/>
            <a:ext cx="26978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40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2.96296E-6 C 0.00052 -0.00463 0.00122 -0.00903 0.00191 -0.01366 C 0.00226 -0.01505 0.00243 -0.01644 0.00295 -0.01759 C 0.00417 -0.01968 0.00573 -0.0213 0.00712 -0.02315 C 0.00851 -0.02523 0.0099 -0.02755 0.01111 -0.02986 C 0.01198 -0.03171 0.01216 -0.0338 0.0132 -0.03542 C 0.01424 -0.03704 0.01598 -0.03796 0.01719 -0.03935 C 0.02118 -0.04421 0.02448 -0.04977 0.02848 -0.0544 L 0.04792 -0.07755 C 0.04896 -0.07894 0.04983 -0.08032 0.05087 -0.08171 C 0.05191 -0.08264 0.05295 -0.08333 0.054 -0.08426 C 0.05851 -0.08889 0.0625 -0.09398 0.06719 -0.09792 C 0.06841 -0.09884 0.06997 -0.09884 0.07136 -0.09931 C 0.0724 -0.09977 0.07344 -0.1 0.07431 -0.1007 C 0.07691 -0.10232 0.079 -0.1044 0.0816 -0.10602 C 0.08247 -0.10671 0.08351 -0.10718 0.08455 -0.10741 C 0.09098 -0.10857 0.09757 -0.10926 0.104 -0.11019 C 0.11823 -0.1125 0.10348 -0.11042 0.12032 -0.11435 C 0.12327 -0.11505 0.12639 -0.11528 0.12952 -0.11551 L 0.16615 -0.11435 C 0.17344 -0.11389 0.17153 -0.11343 0.17639 -0.11157 C 0.18021 -0.11019 0.18386 -0.1088 0.18768 -0.10741 C 0.18872 -0.10648 0.18976 -0.10579 0.19063 -0.10463 C 0.19184 -0.10347 0.19254 -0.10162 0.19375 -0.1007 C 0.20643 -0.09074 0.20764 -0.09282 0.21927 -0.08287 C 0.24653 -0.05972 0.23525 -0.06551 0.25087 -0.05857 C 0.25938 -0.04699 0.25243 -0.05556 0.27032 -0.04074 C 0.27952 -0.0331 0.27292 -0.03727 0.28143 -0.03264 C 0.28594 -0.02685 0.29115 -0.01968 0.29584 -0.01505 C 0.29896 -0.01181 0.30261 -0.00949 0.30591 -0.00671 C 0.31511 0.00023 0.31216 -0.00139 0.31823 0.00139 C 0.32639 0.0169 0.32205 0.01157 0.32934 0.01898 C 0.33976 0.04375 0.33021 0.02361 0.3375 0.03542 C 0.34184 0.04213 0.33716 0.03727 0.34271 0.04213 C 0.3441 0.0463 0.34549 0.05023 0.3467 0.0544 C 0.34723 0.05579 0.34723 0.05718 0.34775 0.05856 C 0.34896 0.0618 0.35052 0.06481 0.35191 0.06805 C 0.35226 0.07037 0.35226 0.07268 0.35295 0.07477 C 0.3533 0.07685 0.35434 0.07847 0.35486 0.08032 C 0.35538 0.08148 0.35556 0.08287 0.35591 0.08426 C 0.35712 0.09329 0.35712 0.09468 0.35903 0.10463 C 0.3592 0.10602 0.35973 0.10741 0.36007 0.1088 C 0.36077 0.11204 0.36146 0.11505 0.36198 0.11829 C 0.3625 0.1206 0.36268 0.12292 0.36302 0.12523 C 0.36407 0.13055 0.36563 0.13588 0.36615 0.14143 C 0.3665 0.14468 0.3665 0.14792 0.36719 0.15093 C 0.36754 0.15255 0.36858 0.1537 0.36927 0.15509 C 0.37275 0.16435 0.37084 0.1625 0.37431 0.16875 C 0.38004 0.17893 0.3842 0.18264 0.38646 0.19305 C 0.38681 0.19398 0.38646 0.19491 0.38646 0.19583 L 0.38646 0.19583 C 0.38837 0.225 0.38611 0.20417 0.38854 0.2162 C 0.38924 0.21991 0.39063 0.22708 0.39063 0.22708 C 0.39098 0.23171 0.3908 0.23634 0.39167 0.24074 C 0.39184 0.24236 0.39341 0.24329 0.39375 0.24491 C 0.39445 0.2493 0.39479 0.25856 0.39479 0.25856 L 0.39479 0.25856 " pathEditMode="relative" ptsTypes="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7.pngegg.com/pngimages/258/45/png-clipart-cat-kitten-open-cuteness-cat-mammal-animal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11" r="99333">
                        <a14:foregroundMark x1="28000" y1="45000" x2="28000" y2="45000"/>
                        <a14:foregroundMark x1="27444" y1="36000" x2="27444" y2="36000"/>
                        <a14:foregroundMark x1="27000" y1="29000" x2="27000" y2="29000"/>
                        <a14:foregroundMark x1="27444" y1="19333" x2="27778" y2="18000"/>
                        <a14:foregroundMark x1="61778" y1="73000" x2="61778" y2="73000"/>
                        <a14:foregroundMark x1="46889" y1="71833" x2="46889" y2="71833"/>
                        <a14:foregroundMark x1="45556" y1="77833" x2="45556" y2="77833"/>
                        <a14:foregroundMark x1="38222" y1="57167" x2="38222" y2="57167"/>
                        <a14:foregroundMark x1="33667" y1="51833" x2="33667" y2="51833"/>
                        <a14:foregroundMark x1="30222" y1="76333" x2="30222" y2="76333"/>
                        <a14:foregroundMark x1="28333" y1="83167" x2="28333" y2="83167"/>
                        <a14:foregroundMark x1="24556" y1="88333" x2="24556" y2="88333"/>
                        <a14:foregroundMark x1="54556" y1="91833" x2="54556" y2="91833"/>
                        <a14:foregroundMark x1="76222" y1="89333" x2="76222" y2="89333"/>
                        <a14:foregroundMark x1="68444" y1="54333" x2="68444" y2="54333"/>
                        <a14:foregroundMark x1="36222" y1="88500" x2="36222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32" r="16058"/>
          <a:stretch/>
        </p:blipFill>
        <p:spPr bwMode="auto">
          <a:xfrm>
            <a:off x="2135560" y="3589277"/>
            <a:ext cx="2088232" cy="20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7.pngegg.com/pngimages/822/278/png-clipart-chair-animaatio-drawing-interior-design-services-chair-angle-furni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4" t="-4084" r="11706"/>
          <a:stretch/>
        </p:blipFill>
        <p:spPr bwMode="auto">
          <a:xfrm>
            <a:off x="5439136" y="-105509"/>
            <a:ext cx="4619263" cy="66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2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4 0.06805 L 0.05234 0.06875 C 0.05495 0.06481 0.06471 0.0537 0.06849 0.05162 C 0.06992 0.05092 0.08463 0.04537 0.08554 0.0449 C 0.1026 0.04097 0.1181 0.04051 0.13528 0.03888 C 0.14752 0.0125 0.13541 0.03611 0.17083 0.02893 C 0.1763 0.02777 0.18177 0.02453 0.18711 0.02222 C 0.22226 0.00856 0.2582 0.01851 0.29362 0.0162 C 0.2957 0.01504 0.29778 0.01296 0.29987 0.01296 C 0.37604 0.01296 0.33867 0.01064 0.3819 0.02222 C 0.38698 0.02407 0.39218 0.02453 0.39726 0.02569 C 0.39857 0.02662 0.4 0.02777 0.40117 0.02893 C 0.40221 0.03009 0.40312 0.03125 0.40416 0.03217 C 0.40963 0.03657 0.4151 0.04051 0.42057 0.0449 C 0.42135 0.04606 0.42239 0.04722 0.4237 0.04814 C 0.42435 0.0493 0.425 0.05046 0.42578 0.05162 L 0.42578 0.05208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7.pngegg.com/pngimages/258/45/png-clipart-cat-kitten-open-cuteness-cat-mammal-animal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11" r="99333">
                        <a14:foregroundMark x1="28000" y1="45000" x2="28000" y2="45000"/>
                        <a14:foregroundMark x1="27444" y1="36000" x2="27444" y2="36000"/>
                        <a14:foregroundMark x1="27000" y1="29000" x2="27000" y2="29000"/>
                        <a14:foregroundMark x1="27444" y1="19333" x2="27778" y2="18000"/>
                        <a14:foregroundMark x1="61778" y1="73000" x2="61778" y2="73000"/>
                        <a14:foregroundMark x1="46889" y1="71833" x2="46889" y2="71833"/>
                        <a14:foregroundMark x1="45556" y1="77833" x2="45556" y2="77833"/>
                        <a14:foregroundMark x1="38222" y1="57167" x2="38222" y2="57167"/>
                        <a14:foregroundMark x1="33667" y1="51833" x2="33667" y2="51833"/>
                        <a14:foregroundMark x1="30222" y1="76333" x2="30222" y2="76333"/>
                        <a14:foregroundMark x1="28333" y1="83167" x2="28333" y2="83167"/>
                        <a14:foregroundMark x1="24556" y1="88333" x2="24556" y2="88333"/>
                        <a14:foregroundMark x1="54556" y1="91833" x2="54556" y2="91833"/>
                        <a14:foregroundMark x1="76222" y1="89333" x2="76222" y2="89333"/>
                        <a14:foregroundMark x1="68444" y1="54333" x2="68444" y2="54333"/>
                        <a14:foregroundMark x1="36222" y1="88500" x2="36222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32" r="16058"/>
          <a:stretch/>
        </p:blipFill>
        <p:spPr bwMode="auto">
          <a:xfrm>
            <a:off x="3575721" y="3429000"/>
            <a:ext cx="22482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7.pngegg.com/pngimages/822/278/png-clipart-chair-animaatio-drawing-interior-design-services-chair-angle-furni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4" t="-4084" r="11706"/>
          <a:stretch/>
        </p:blipFill>
        <p:spPr bwMode="auto">
          <a:xfrm>
            <a:off x="3143673" y="404665"/>
            <a:ext cx="3672409" cy="55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08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356 L 3.33333E-6 0.03426 L 0.00976 0.02453 C 0.01106 0.02291 0.0125 0.02222 0.0138 0.0199 C 0.02083 0.00787 0.02643 -0.01042 0.03463 -0.01111 L 0.09544 -0.01482 L 0.13606 -0.01111 C 0.14869 -0.00347 0.16054 0.01852 0.17304 0.02893 C 0.1776 0.03287 0.18216 0.03125 0.18685 0.03356 C 0.19635 0.03657 0.19505 0.03657 0.20286 0.0419 C 0.23229 0.08588 0.20247 0.04352 0.28932 0.05092 C 0.2944 0.05185 0.29935 0.05393 0.30442 0.05555 C 0.30547 0.05717 0.30625 0.05856 0.30716 0.06018 C 0.32604 0.08356 0.34856 0.06759 0.36601 0.06852 C 0.37304 0.08426 0.36731 0.07453 0.37799 0.08217 C 0.37929 0.08287 0.3806 0.08588 0.3819 0.08657 C 0.38685 0.0875 0.39192 0.08657 0.397 0.08657 L 0.397 0.0875 L 0.38984 0.0865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caspian.agency/school_2727/ckeditor/documents/1620188107-13-phonoteka-org-p-voda-foni-multyashnie-17png-tue-dec-7-2021-121-pmvwxh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780928"/>
            <a:ext cx="5832648" cy="18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7.pngegg.com/pngimages/258/45/png-clipart-cat-kitten-open-cuteness-cat-mammal-anima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11" r="99333">
                        <a14:foregroundMark x1="28000" y1="45000" x2="28000" y2="45000"/>
                        <a14:foregroundMark x1="27444" y1="36000" x2="27444" y2="36000"/>
                        <a14:foregroundMark x1="27000" y1="29000" x2="27000" y2="29000"/>
                        <a14:foregroundMark x1="27444" y1="19333" x2="27778" y2="18000"/>
                        <a14:foregroundMark x1="61778" y1="73000" x2="61778" y2="73000"/>
                        <a14:foregroundMark x1="46889" y1="71833" x2="46889" y2="71833"/>
                        <a14:foregroundMark x1="45556" y1="77833" x2="45556" y2="77833"/>
                        <a14:foregroundMark x1="38222" y1="57167" x2="38222" y2="57167"/>
                        <a14:foregroundMark x1="33667" y1="51833" x2="33667" y2="51833"/>
                        <a14:foregroundMark x1="30222" y1="76333" x2="30222" y2="76333"/>
                        <a14:foregroundMark x1="28333" y1="83167" x2="28333" y2="83167"/>
                        <a14:foregroundMark x1="24556" y1="88333" x2="24556" y2="88333"/>
                        <a14:foregroundMark x1="54556" y1="91833" x2="54556" y2="91833"/>
                        <a14:foregroundMark x1="76222" y1="89333" x2="76222" y2="89333"/>
                        <a14:foregroundMark x1="68444" y1="54333" x2="68444" y2="54333"/>
                        <a14:foregroundMark x1="36222" y1="88500" x2="36222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32" r="16058"/>
          <a:stretch/>
        </p:blipFill>
        <p:spPr bwMode="auto">
          <a:xfrm>
            <a:off x="2639616" y="332656"/>
            <a:ext cx="26978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4.16667E-6 -1.11111E-6 C 0.0026 -0.00278 0.00556 -0.00509 0.00816 -0.0081 C 0.01563 -0.01667 0.01163 -0.01435 0.01719 -0.01898 C 0.01962 -0.02083 0.02188 -0.02292 0.02448 -0.02454 C 0.02604 -0.02546 0.02778 -0.02616 0.02951 -0.02708 C 0.03333 -0.0294 0.03333 -0.02963 0.03663 -0.03264 C 0.03733 -0.03403 0.03767 -0.03565 0.03872 -0.03657 C 0.03993 -0.03796 0.04149 -0.03842 0.04271 -0.03935 C 0.04375 -0.04028 0.04462 -0.04143 0.04583 -0.04213 C 0.04705 -0.04282 0.04861 -0.04305 0.04983 -0.04352 C 0.05347 -0.04491 0.05347 -0.04514 0.05712 -0.04745 C 0.06927 -0.04676 0.0816 -0.04606 0.09375 -0.04491 C 0.09479 -0.04467 0.09583 -0.04398 0.09688 -0.04352 C 0.09826 -0.04305 0.09965 -0.04259 0.10087 -0.04213 C 0.10191 -0.04167 0.10295 -0.0412 0.10399 -0.04074 C 0.10642 -0.03981 0.10868 -0.03889 0.11111 -0.03796 C 0.1125 -0.0375 0.11389 -0.03704 0.11528 -0.03657 C 0.11684 -0.03611 0.11858 -0.03588 0.12031 -0.03542 C 0.1224 -0.03449 0.12431 -0.03333 0.12639 -0.03264 C 0.12917 -0.03148 0.13194 -0.03079 0.13455 -0.02986 C 0.13976 -0.02801 0.14497 -0.02662 0.14983 -0.02454 C 0.15434 -0.02245 0.15191 -0.02338 0.15712 -0.02176 C 0.16285 -0.01643 0.15694 -0.02106 0.16528 -0.01759 C 0.16806 -0.01643 0.17066 -0.01481 0.17344 -0.01366 C 0.17431 -0.01296 0.17535 -0.01273 0.17639 -0.01227 C 0.17813 -0.00995 0.17934 -0.00671 0.1816 -0.00532 C 0.18472 -0.00347 0.18837 -0.00393 0.19167 -0.00278 C 0.19323 -0.00208 0.19444 -0.00069 0.19583 -1.11111E-6 C 0.19688 0.0007 0.19792 0.0007 0.19879 0.00139 C 0.20069 0.00255 0.20226 0.00394 0.20399 0.00556 C 0.20538 0.00671 0.2092 0.01111 0.21111 0.01227 C 0.21215 0.01296 0.21319 0.0132 0.21424 0.01366 C 0.22413 0.03009 0.2125 0.01065 0.23056 0.04352 C 0.23177 0.04583 0.23333 0.04792 0.23455 0.05046 C 0.23733 0.05579 0.23924 0.06204 0.24271 0.06667 C 0.24375 0.06806 0.24497 0.06921 0.24583 0.07083 C 0.2467 0.07245 0.24722 0.07431 0.24792 0.07616 C 0.24826 0.07755 0.24826 0.07917 0.24879 0.08033 C 0.24965 0.08148 0.25104 0.08171 0.25191 0.0831 C 0.25556 0.08866 0.25868 0.09491 0.26215 0.1007 C 0.26441 0.10486 0.26701 0.1088 0.26927 0.11296 C 0.27274 0.11921 0.27691 0.125 0.27951 0.13195 C 0.28021 0.1338 0.28073 0.13565 0.28142 0.1375 C 0.28507 0.14491 0.29028 0.15093 0.29271 0.15926 C 0.2934 0.16158 0.29358 0.16412 0.29479 0.16597 C 0.30833 0.18935 0.29809 0.16898 0.30694 0.18102 C 0.30851 0.1831 0.3099 0.18542 0.31111 0.18773 C 0.31528 0.1963 0.31771 0.20695 0.32326 0.21366 C 0.33351 0.2257 0.32917 0.22153 0.33559 0.22732 C 0.33698 0.22986 0.33819 0.23287 0.33958 0.23542 C 0.3408 0.2375 0.34254 0.23889 0.34375 0.24074 C 0.34757 0.24653 0.35139 0.25232 0.35504 0.25857 C 0.3625 0.2713 0.35295 0.25972 0.36319 0.27083 C 0.3651 0.27616 0.36719 0.28171 0.36927 0.28704 C 0.36979 0.28843 0.37049 0.29005 0.37135 0.2912 C 0.3783 0.30139 0.38715 0.30949 0.39271 0.32107 L 0.39983 0.33611 C 0.40052 0.34236 0.40069 0.34884 0.40191 0.35509 C 0.40208 0.35625 0.40313 0.35718 0.40399 0.35787 C 0.4066 0.36019 0.40938 0.3625 0.41215 0.36458 C 0.41337 0.36574 0.41476 0.36644 0.41615 0.36736 C 0.4217 0.37408 0.4283 0.3794 0.43247 0.38773 C 0.43316 0.38912 0.43351 0.39074 0.43455 0.3919 C 0.43872 0.3963 0.44254 0.40301 0.44774 0.40417 C 0.45538 0.40579 0.45191 0.40486 0.45799 0.40671 C 0.45903 0.4081 0.4599 0.40972 0.46111 0.41088 C 0.46302 0.41296 0.46563 0.41389 0.46719 0.41644 C 0.46806 0.41783 0.46701 0.42083 0.46823 0.42176 C 0.47031 0.42338 0.47292 0.42269 0.47535 0.42315 C 0.48004 0.42639 0.48646 0.42685 0.48958 0.43264 C 0.50469 0.46042 0.47865 0.44097 0.49271 0.45023 C 0.49167 0.4507 0.48854 0.45116 0.48958 0.45162 C 0.49254 0.45301 0.49583 0.45232 0.49879 0.45301 C 0.50087 0.4537 0.50504 0.45301 0.50504 0.45579 L 0.50504 0.46111 L 0.50504 0.46111 " pathEditMode="relative" ptsTypes="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7.pngegg.com/pngimages/258/45/png-clipart-cat-kitten-open-cuteness-cat-mammal-animal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11" r="99333">
                        <a14:foregroundMark x1="28000" y1="45000" x2="28000" y2="45000"/>
                        <a14:foregroundMark x1="27444" y1="36000" x2="27444" y2="36000"/>
                        <a14:foregroundMark x1="27000" y1="29000" x2="27000" y2="29000"/>
                        <a14:foregroundMark x1="27444" y1="19333" x2="27778" y2="18000"/>
                        <a14:foregroundMark x1="61778" y1="73000" x2="61778" y2="73000"/>
                        <a14:foregroundMark x1="46889" y1="71833" x2="46889" y2="71833"/>
                        <a14:foregroundMark x1="45556" y1="77833" x2="45556" y2="77833"/>
                        <a14:foregroundMark x1="38222" y1="57167" x2="38222" y2="57167"/>
                        <a14:foregroundMark x1="33667" y1="51833" x2="33667" y2="51833"/>
                        <a14:foregroundMark x1="30222" y1="76333" x2="30222" y2="76333"/>
                        <a14:foregroundMark x1="28333" y1="83167" x2="28333" y2="83167"/>
                        <a14:foregroundMark x1="24556" y1="88333" x2="24556" y2="88333"/>
                        <a14:foregroundMark x1="54556" y1="91833" x2="54556" y2="91833"/>
                        <a14:foregroundMark x1="76222" y1="89333" x2="76222" y2="89333"/>
                        <a14:foregroundMark x1="68444" y1="54333" x2="68444" y2="54333"/>
                        <a14:foregroundMark x1="36222" y1="88500" x2="36222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32" r="16058"/>
          <a:stretch/>
        </p:blipFill>
        <p:spPr bwMode="auto">
          <a:xfrm>
            <a:off x="2207568" y="4077072"/>
            <a:ext cx="1440160" cy="13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thesewingdirectory.co.uk/wp-content/uploads/2020/12/Family-Tree-Final-versi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2" t="6996" r="5718" b="10272"/>
          <a:stretch/>
        </p:blipFill>
        <p:spPr bwMode="auto">
          <a:xfrm>
            <a:off x="3503711" y="404665"/>
            <a:ext cx="7178943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-3.7037E-7 L -0.01015 0.00069 C -0.0069 -0.00162 -0.00351 -0.00625 0.00013 -0.00625 C 0.05248 -0.01018 0.02513 0.00116 0.08191 0.01713 C 0.09545 0.02107 0.10899 0.01921 0.12266 0.02037 C 0.12644 0.02153 0.13047 0.02315 0.13425 0.02384 C 0.20026 0.02894 0.18881 0.02824 0.2392 0.02384 C 0.24128 0.02269 0.2431 0.02107 0.24506 0.02037 C 0.24766 0.01921 0.25039 0.01875 0.25326 0.01713 C 0.2556 0.01528 0.25795 0.01134 0.26016 0.01019 C 0.27774 0.00394 0.26641 0.00741 0.29414 0.00347 C 0.32474 0.00741 0.31276 0.00694 0.33034 0.00694 L 0.33269 0.00694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7.pngegg.com/pngimages/258/45/png-clipart-cat-kitten-open-cuteness-cat-mammal-animal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11" r="99333">
                        <a14:foregroundMark x1="28000" y1="45000" x2="28000" y2="45000"/>
                        <a14:foregroundMark x1="27444" y1="36000" x2="27444" y2="36000"/>
                        <a14:foregroundMark x1="27000" y1="29000" x2="27000" y2="29000"/>
                        <a14:foregroundMark x1="27444" y1="19333" x2="27778" y2="18000"/>
                        <a14:foregroundMark x1="61778" y1="73000" x2="61778" y2="73000"/>
                        <a14:foregroundMark x1="46889" y1="71833" x2="46889" y2="71833"/>
                        <a14:foregroundMark x1="45556" y1="77833" x2="45556" y2="77833"/>
                        <a14:foregroundMark x1="38222" y1="57167" x2="38222" y2="57167"/>
                        <a14:foregroundMark x1="33667" y1="51833" x2="33667" y2="51833"/>
                        <a14:foregroundMark x1="30222" y1="76333" x2="30222" y2="76333"/>
                        <a14:foregroundMark x1="28333" y1="83167" x2="28333" y2="83167"/>
                        <a14:foregroundMark x1="24556" y1="88333" x2="24556" y2="88333"/>
                        <a14:foregroundMark x1="54556" y1="91833" x2="54556" y2="91833"/>
                        <a14:foregroundMark x1="76222" y1="89333" x2="76222" y2="89333"/>
                        <a14:foregroundMark x1="68444" y1="54333" x2="68444" y2="54333"/>
                        <a14:foregroundMark x1="36222" y1="88500" x2="36222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632" r="16058"/>
          <a:stretch/>
        </p:blipFill>
        <p:spPr bwMode="auto">
          <a:xfrm>
            <a:off x="5591945" y="4149081"/>
            <a:ext cx="194845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thesewingdirectory.co.uk/wp-content/uploads/2020/12/Family-Tree-Final-versi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2" t="6996" r="5718" b="10272"/>
          <a:stretch/>
        </p:blipFill>
        <p:spPr bwMode="auto">
          <a:xfrm>
            <a:off x="3287689" y="116632"/>
            <a:ext cx="587907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L -5.55556E-7 -5.92593E-6 C 0.03056 -0.00556 0.0217 -0.00464 0.07135 -0.00418 L 0.24167 -5.92593E-6 L 0.25799 0.00393 C 0.26562 0.00578 0.26233 0.00369 0.26719 0.00809 C 0.27431 0.00763 0.28142 0.0067 0.28871 0.0067 C 0.29687 0.0067 0.31319 0.00809 0.31319 0.00809 L 0.31424 0.00809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2438" y="274639"/>
            <a:ext cx="10267122" cy="1143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42" y="1600200"/>
            <a:ext cx="64037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4"/>
          <p:cNvPicPr>
            <a:picLocks noChangeAspect="1"/>
          </p:cNvPicPr>
          <p:nvPr/>
        </p:nvPicPr>
        <p:blipFill rotWithShape="1">
          <a:blip r:embed="rId2"/>
          <a:srcRect l="19788" t="13335" r="18747" b="24917"/>
          <a:stretch/>
        </p:blipFill>
        <p:spPr>
          <a:xfrm rot="12428745">
            <a:off x="2756301" y="3518196"/>
            <a:ext cx="1245421" cy="123742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836230" y="2770085"/>
            <a:ext cx="3235642" cy="2777677"/>
            <a:chOff x="4843704" y="1890156"/>
            <a:chExt cx="1680192" cy="169520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704" y="1890156"/>
              <a:ext cx="1680192" cy="1695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971926" y="1926317"/>
              <a:ext cx="768401" cy="63912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  <a:r>
                <a:rPr kumimoji="0" lang="ru-RU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686473" y="2770085"/>
            <a:ext cx="3408247" cy="2733647"/>
            <a:chOff x="5616797" y="1605329"/>
            <a:chExt cx="4586115" cy="327689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797" y="1605329"/>
              <a:ext cx="3513345" cy="31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6024069" y="2632734"/>
              <a:ext cx="1606756" cy="1192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ИЗ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475147">
              <a:off x="7728718" y="2263145"/>
              <a:ext cx="2474194" cy="2619079"/>
            </a:xfrm>
            <a:prstGeom prst="rect">
              <a:avLst/>
            </a:prstGeom>
          </p:spPr>
        </p:pic>
        <p:sp>
          <p:nvSpPr>
            <p:cNvPr id="17" name="Параллелограмм 16"/>
            <p:cNvSpPr/>
            <p:nvPr/>
          </p:nvSpPr>
          <p:spPr>
            <a:xfrm rot="5400000">
              <a:off x="7281527" y="3109708"/>
              <a:ext cx="2228973" cy="925954"/>
            </a:xfrm>
            <a:prstGeom prst="parallelogram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060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4035" y="365125"/>
            <a:ext cx="10267122" cy="105251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котёнок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gas-kvas.com/uploads/posts/2023-02/1676581977_gas-kvas-com-p-detskii-risunok-kota-i-mishki-19.png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щенок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i.pinimg.com/736x/24/29/d8/2429d8bd55cfc745012acc9dc0fe8987.jpg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fsd.multiurok.ru/html/2017/06/18/s_5946e3154cf6d/650402_1.png</a:t>
            </a:r>
            <a:endParaRPr lang="ru-RU" sz="2800" dirty="0" smtClean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www.thesewingdirectory.co.uk/wp-content/uploads/2020/12/Family-Tree-Final-version.jpg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00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38200" y="3122834"/>
            <a:ext cx="4416552" cy="2680558"/>
            <a:chOff x="661956" y="3019275"/>
            <a:chExt cx="6869254" cy="316201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865" y="3019275"/>
              <a:ext cx="3513345" cy="31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4484098" y="3961816"/>
              <a:ext cx="2151358" cy="1276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>
                  <a:solidFill>
                    <a:schemeClr val="tx1"/>
                  </a:solidFill>
                </a:rPr>
                <a:t>К</a:t>
              </a:r>
              <a:endParaRPr lang="ru-RU" sz="6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низ 20"/>
            <p:cNvSpPr/>
            <p:nvPr/>
          </p:nvSpPr>
          <p:spPr>
            <a:xfrm rot="16200000">
              <a:off x="3163503" y="4973011"/>
              <a:ext cx="434061" cy="148841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956" y="3019275"/>
              <a:ext cx="2718577" cy="2914976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663855" y="2853439"/>
            <a:ext cx="4308821" cy="2740532"/>
            <a:chOff x="490894" y="3140780"/>
            <a:chExt cx="6384047" cy="329892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94" y="3140780"/>
              <a:ext cx="3665470" cy="329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1247950" y="4170943"/>
              <a:ext cx="2151358" cy="1276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</a:rPr>
                <a:t>ОТ</a:t>
              </a:r>
            </a:p>
          </p:txBody>
        </p:sp>
        <p:sp>
          <p:nvSpPr>
            <p:cNvPr id="26" name="Стрелка вниз 25"/>
            <p:cNvSpPr/>
            <p:nvPr/>
          </p:nvSpPr>
          <p:spPr>
            <a:xfrm rot="16200000">
              <a:off x="3939334" y="5267814"/>
              <a:ext cx="434061" cy="135379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6364" y="3277693"/>
              <a:ext cx="2718577" cy="2914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1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22838" y="2324672"/>
            <a:ext cx="2680938" cy="3381183"/>
            <a:chOff x="7377462" y="1760614"/>
            <a:chExt cx="3591074" cy="453829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377462" y="6010677"/>
              <a:ext cx="3591074" cy="2882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79185" y="3877265"/>
              <a:ext cx="2278616" cy="2564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326" y="1760614"/>
              <a:ext cx="3513345" cy="31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7806552" y="2522669"/>
              <a:ext cx="1739348" cy="1276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ПОД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2074890"/>
            <a:ext cx="3210517" cy="37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64342" y="2775776"/>
            <a:ext cx="2668746" cy="3100767"/>
            <a:chOff x="7377462" y="1760614"/>
            <a:chExt cx="3591074" cy="453829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377462" y="6010677"/>
              <a:ext cx="3591074" cy="2882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79185" y="3877265"/>
              <a:ext cx="2278616" cy="2564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326" y="1760614"/>
              <a:ext cx="3513345" cy="31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7806552" y="2522669"/>
              <a:ext cx="1739348" cy="1276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ПОД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006" y="2324673"/>
            <a:ext cx="2365066" cy="3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48384" y="2728253"/>
            <a:ext cx="2926080" cy="2746155"/>
            <a:chOff x="1597152" y="2752637"/>
            <a:chExt cx="2926080" cy="274615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597152" y="2950464"/>
              <a:ext cx="2926080" cy="2548328"/>
              <a:chOff x="2157832" y="2773543"/>
              <a:chExt cx="3511600" cy="3164098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7832" y="2773543"/>
                <a:ext cx="3511600" cy="3164098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2458004" y="3816313"/>
                <a:ext cx="2151358" cy="1150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ЗА</a:t>
                </a:r>
              </a:p>
            </p:txBody>
          </p:sp>
        </p:grpSp>
        <p:pic>
          <p:nvPicPr>
            <p:cNvPr id="18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2" t="9560" r="29347" b="76736"/>
            <a:stretch/>
          </p:blipFill>
          <p:spPr bwMode="auto">
            <a:xfrm>
              <a:off x="2625148" y="2752637"/>
              <a:ext cx="1292469" cy="395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339584" y="2235168"/>
            <a:ext cx="3270504" cy="3930152"/>
            <a:chOff x="7688330" y="1828295"/>
            <a:chExt cx="3665470" cy="424764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l="3503" t="13955" r="5377" b="42597"/>
            <a:stretch/>
          </p:blipFill>
          <p:spPr>
            <a:xfrm>
              <a:off x="8883941" y="1828295"/>
              <a:ext cx="2338754" cy="1231897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30" y="2777020"/>
              <a:ext cx="3665470" cy="329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8293945" y="3963274"/>
              <a:ext cx="1792643" cy="9264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</a:rPr>
                <a:t>ИЗ-ЗА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5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00116" y="2357060"/>
            <a:ext cx="6476103" cy="3447505"/>
            <a:chOff x="788308" y="2881316"/>
            <a:chExt cx="6476103" cy="34475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99890" y="2881316"/>
              <a:ext cx="3383098" cy="1291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</a:rPr>
                <a:t>МЕЖДУ</a:t>
              </a:r>
            </a:p>
          </p:txBody>
        </p:sp>
        <p:sp>
          <p:nvSpPr>
            <p:cNvPr id="6" name="Стрелка вниз 5"/>
            <p:cNvSpPr/>
            <p:nvPr/>
          </p:nvSpPr>
          <p:spPr>
            <a:xfrm rot="5400000">
              <a:off x="3554224" y="5181479"/>
              <a:ext cx="434061" cy="186062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65766">
              <a:off x="3147215" y="3863503"/>
              <a:ext cx="1961667" cy="2103384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08" y="3927257"/>
              <a:ext cx="2668404" cy="2401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566" y="3813090"/>
              <a:ext cx="2562845" cy="2306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Равнобедренный треугольник 9"/>
          <p:cNvSpPr/>
          <p:nvPr/>
        </p:nvSpPr>
        <p:spPr>
          <a:xfrm rot="16200000" flipV="1">
            <a:off x="6107066" y="5476809"/>
            <a:ext cx="441923" cy="22930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4035" y="365125"/>
            <a:ext cx="10267122" cy="13255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9808" y="5401056"/>
            <a:ext cx="2474976" cy="8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маленькие  слова – предлоги.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01" y="1853184"/>
            <a:ext cx="3443383" cy="44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133</Words>
  <Application>Microsoft Office PowerPoint</Application>
  <PresentationFormat>Широкоэкранный</PresentationFormat>
  <Paragraphs>45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2_Тема Office</vt:lpstr>
      <vt:lpstr>1_Тема Office</vt:lpstr>
      <vt:lpstr>Муниципальное бюджетное дошкольное образовательное учреждение г. Мурманска №72 </vt:lpstr>
      <vt:lpstr> Назови маленькие  слова – предлоги. Запомни их.</vt:lpstr>
      <vt:lpstr>Назови маленькие  слова – предлоги. Запомни их.</vt:lpstr>
      <vt:lpstr>Назови маленькие  слова – предлоги. Запомни их.</vt:lpstr>
      <vt:lpstr>Назови маленькие  слова – предлоги. Запомни их.</vt:lpstr>
      <vt:lpstr>Назови маленькие  слова – предлоги. Запомни их.</vt:lpstr>
      <vt:lpstr>Назови маленькие  слова – предлоги. Запомни их.</vt:lpstr>
      <vt:lpstr>Назови маленькие  слова – предлоги. Запомни их.</vt:lpstr>
      <vt:lpstr>Назови маленькие  слова – предлоги. Запомни их.</vt:lpstr>
      <vt:lpstr>Презентация PowerPoint</vt:lpstr>
      <vt:lpstr>Расскажи о том, что  делает собачка.  Правильно используй маленькие  слова-предлоги.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Расскажи о том, что  делает котёнок.  Правильно используй маленькие  слова-предлоги.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ПРЕДЛОГИ</dc:title>
  <dc:creator>Татьяна</dc:creator>
  <cp:lastModifiedBy>Татьяна</cp:lastModifiedBy>
  <cp:revision>19</cp:revision>
  <dcterms:created xsi:type="dcterms:W3CDTF">2024-11-11T16:15:21Z</dcterms:created>
  <dcterms:modified xsi:type="dcterms:W3CDTF">2024-11-11T20:03:12Z</dcterms:modified>
</cp:coreProperties>
</file>