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9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0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31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8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64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2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29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16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88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88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3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C52B1-1581-4A9C-A75F-5756EF69577F}" type="datetimeFigureOut">
              <a:rPr lang="ru-RU" smtClean="0"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3441C-D3CD-4F78-A4E4-34E7F72E6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63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layer.myshared.ru/1131485/data/images/img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11"/>
            <a:ext cx="12192000" cy="682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255" y="441180"/>
            <a:ext cx="9071264" cy="901845"/>
          </a:xfrm>
        </p:spPr>
        <p:txBody>
          <a:bodyPr/>
          <a:lstStyle/>
          <a:p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 № 41 «БЕЛОСНЕЖКА» Г. ВОРКУТЫ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3491" y="2344738"/>
            <a:ext cx="8745682" cy="115699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центров познания в условиях реализации ФГОС </a:t>
            </a:r>
          </a:p>
          <a:p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ДО.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 bwMode="auto">
          <a:xfrm>
            <a:off x="8519480" y="4688615"/>
            <a:ext cx="3384190" cy="1524145"/>
          </a:xfrm>
          <a:prstGeom prst="horizontalScroll">
            <a:avLst/>
          </a:prstGeom>
          <a:solidFill>
            <a:srgbClr val="AAE2CA"/>
          </a:solidFill>
          <a:ln w="25400" cap="flat" cmpd="sng" algn="ctr">
            <a:solidFill>
              <a:srgbClr val="00CC99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449263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CC9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MS Gothic"/>
              <a:cs typeface="Times New Roman" pitchFamily="18" charset="0"/>
            </a:endParaRPr>
          </a:p>
          <a:p>
            <a:pPr marL="0" marR="0" lvl="0" indent="0" defTabSz="449263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Gothic"/>
                <a:cs typeface="Times New Roman" pitchFamily="18" charset="0"/>
              </a:rPr>
              <a:t>Воспитатель: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Gothic"/>
                <a:cs typeface="Times New Roman" pitchFamily="18" charset="0"/>
              </a:rPr>
              <a:t>Чепурняк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Gothic"/>
                <a:cs typeface="Times New Roman" pitchFamily="18" charset="0"/>
              </a:rPr>
              <a:t> Анастасия Евгеньевна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96" y="3238953"/>
            <a:ext cx="1698200" cy="297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8835" y="1306285"/>
            <a:ext cx="4294244" cy="2677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79" y="1709058"/>
            <a:ext cx="3657600" cy="107020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Изостудия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r="6428"/>
          <a:stretch/>
        </p:blipFill>
        <p:spPr>
          <a:xfrm rot="21262200">
            <a:off x="4938649" y="1178372"/>
            <a:ext cx="6629762" cy="450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92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7601"/>
            <a:ext cx="12193057" cy="6822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564">
            <a:off x="31504" y="2854140"/>
            <a:ext cx="4921495" cy="277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894" y="507502"/>
            <a:ext cx="4666027" cy="29111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44" y="977043"/>
            <a:ext cx="4268770" cy="103665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родина КОМИ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037">
            <a:off x="6213359" y="2002863"/>
            <a:ext cx="5188093" cy="292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13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56" y="511628"/>
            <a:ext cx="5301343" cy="3307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57" y="836652"/>
            <a:ext cx="4800600" cy="16726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Музыка, здоровье , спорт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067">
            <a:off x="85455" y="3435441"/>
            <a:ext cx="4735045" cy="266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/>
          <a:stretch/>
        </p:blipFill>
        <p:spPr>
          <a:xfrm rot="5802406">
            <a:off x="5873618" y="2097760"/>
            <a:ext cx="5425871" cy="324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40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5551"/>
            <a:ext cx="12193057" cy="682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85" y="685799"/>
            <a:ext cx="5301343" cy="3307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4185" y="1163223"/>
            <a:ext cx="5415644" cy="16726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12" y="3853991"/>
            <a:ext cx="1871634" cy="26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24691"/>
            <a:ext cx="3524552" cy="2197197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03425" y="432540"/>
            <a:ext cx="2978727" cy="97432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Сосчитай-ка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b="2517"/>
          <a:stretch/>
        </p:blipFill>
        <p:spPr>
          <a:xfrm rot="4521117">
            <a:off x="-224246" y="2043884"/>
            <a:ext cx="5130875" cy="299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/>
          <a:stretch/>
        </p:blipFill>
        <p:spPr>
          <a:xfrm rot="375999">
            <a:off x="6250979" y="2117968"/>
            <a:ext cx="4907688" cy="310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20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35985"/>
            <a:ext cx="12193057" cy="6822015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3875809" y="124690"/>
            <a:ext cx="3782291" cy="2047009"/>
          </a:xfrm>
          <a:prstGeom prst="cloudCallou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1835" y="313171"/>
            <a:ext cx="3356265" cy="145328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света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/>
          <a:stretch/>
        </p:blipFill>
        <p:spPr>
          <a:xfrm rot="4244461">
            <a:off x="-59288" y="1901409"/>
            <a:ext cx="5543140" cy="3519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599">
            <a:off x="6111267" y="2289817"/>
            <a:ext cx="5191893" cy="292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4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67" y="-20782"/>
            <a:ext cx="12193057" cy="682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7" y="1308044"/>
            <a:ext cx="3804234" cy="23715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571" y="2024436"/>
            <a:ext cx="3210792" cy="24078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 все знать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315">
            <a:off x="4570571" y="1393709"/>
            <a:ext cx="6078287" cy="342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61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pic>
        <p:nvPicPr>
          <p:cNvPr id="6" name="Picture 3" descr="C:\Users\Арина\Desktop\Чепурняк А.Е,\DSC_0147.JPG"/>
          <p:cNvPicPr>
            <a:picLocks noChangeAspect="1" noChangeArrowheads="1"/>
          </p:cNvPicPr>
          <p:nvPr/>
        </p:nvPicPr>
        <p:blipFill>
          <a:blip r:embed="rId3" cstate="print"/>
          <a:srcRect t="19601"/>
          <a:stretch>
            <a:fillRect/>
          </a:stretch>
        </p:blipFill>
        <p:spPr bwMode="auto">
          <a:xfrm rot="548993">
            <a:off x="7647216" y="1760763"/>
            <a:ext cx="3095625" cy="442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365125"/>
            <a:ext cx="4343485" cy="2707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5170" y="1137352"/>
            <a:ext cx="5257801" cy="5816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медицинский кабинет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G:\педагогическое чтение\игра\DSC_0015.JPG"/>
          <p:cNvPicPr/>
          <p:nvPr/>
        </p:nvPicPr>
        <p:blipFill>
          <a:blip r:embed="rId5" cstate="print"/>
          <a:srcRect t="4762" r="5396"/>
          <a:stretch>
            <a:fillRect/>
          </a:stretch>
        </p:blipFill>
        <p:spPr bwMode="auto">
          <a:xfrm rot="20648915">
            <a:off x="234928" y="2112881"/>
            <a:ext cx="457203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42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5551"/>
            <a:ext cx="12193057" cy="682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81" y="468086"/>
            <a:ext cx="4420149" cy="27555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5400" y="1045029"/>
            <a:ext cx="3878630" cy="64565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Почти как дома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G:\педагогическое чтение\игра\DSC_0016.JPG"/>
          <p:cNvPicPr/>
          <p:nvPr/>
        </p:nvPicPr>
        <p:blipFill>
          <a:blip r:embed="rId4" cstate="print"/>
          <a:srcRect b="14659"/>
          <a:stretch>
            <a:fillRect/>
          </a:stretch>
        </p:blipFill>
        <p:spPr bwMode="auto">
          <a:xfrm rot="20852060">
            <a:off x="863153" y="1516682"/>
            <a:ext cx="3437949" cy="439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r="18182" b="4016"/>
          <a:stretch/>
        </p:blipFill>
        <p:spPr>
          <a:xfrm rot="5947028">
            <a:off x="7560073" y="2306188"/>
            <a:ext cx="3948546" cy="371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5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2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38" y="223248"/>
            <a:ext cx="3804234" cy="23715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935" y="543086"/>
            <a:ext cx="4538301" cy="107020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Почитаем?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10401" r="6060"/>
          <a:stretch/>
        </p:blipFill>
        <p:spPr>
          <a:xfrm rot="5764950">
            <a:off x="6180202" y="1697028"/>
            <a:ext cx="6078682" cy="346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725">
            <a:off x="381892" y="2914686"/>
            <a:ext cx="4791908" cy="270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824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387" y="189908"/>
            <a:ext cx="4430486" cy="27619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Почитали, </a:t>
            </a:r>
            <a:b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малышам все показали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dg54.mycdn.me/getImage?photoId=771617524550&amp;photoType=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2027">
            <a:off x="631459" y="2792855"/>
            <a:ext cx="4435210" cy="314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9792" r="5770"/>
          <a:stretch/>
        </p:blipFill>
        <p:spPr>
          <a:xfrm rot="5929455">
            <a:off x="6898747" y="2229283"/>
            <a:ext cx="4579664" cy="26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2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02" y="176765"/>
            <a:ext cx="4422315" cy="27568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578" y="821434"/>
            <a:ext cx="4376057" cy="8524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город с гаражами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r="9243"/>
          <a:stretch/>
        </p:blipFill>
        <p:spPr>
          <a:xfrm rot="4911484">
            <a:off x="476086" y="1825489"/>
            <a:ext cx="4448057" cy="359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94">
            <a:off x="7118621" y="2505184"/>
            <a:ext cx="3647980" cy="3328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78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63</Words>
  <Application>Microsoft Office PowerPoint</Application>
  <PresentationFormat>Широкоэкранный</PresentationFormat>
  <Paragraphs>17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MS Gothic</vt:lpstr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«ДЕТСКИЙ САД  № 41 «БЕЛОСНЕЖКА» Г. ВОРКУТЫ</vt:lpstr>
      <vt:lpstr>Сосчитай-ка</vt:lpstr>
      <vt:lpstr>Вокруг света</vt:lpstr>
      <vt:lpstr>Хочу все знать</vt:lpstr>
      <vt:lpstr>Наш медицинский кабинет</vt:lpstr>
      <vt:lpstr>Почти как дома</vt:lpstr>
      <vt:lpstr>Почитаем?</vt:lpstr>
      <vt:lpstr>Почитали,  малышам все показали</vt:lpstr>
      <vt:lpstr>Наш город с гаражами</vt:lpstr>
      <vt:lpstr>Изостудия</vt:lpstr>
      <vt:lpstr>Малая родина КОМИ</vt:lpstr>
      <vt:lpstr>Музыка, здоровье , спорт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 № 41 «БЕЛОСНЕЖКА» Г. ВОРКУТЫ</dc:title>
  <dc:creator>13</dc:creator>
  <cp:lastModifiedBy>13</cp:lastModifiedBy>
  <cp:revision>15</cp:revision>
  <dcterms:created xsi:type="dcterms:W3CDTF">2016-01-20T15:40:28Z</dcterms:created>
  <dcterms:modified xsi:type="dcterms:W3CDTF">2016-01-21T17:23:39Z</dcterms:modified>
</cp:coreProperties>
</file>