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64318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Комплексы </a:t>
            </a:r>
            <a:br>
              <a:rPr lang="ru-RU" sz="49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артикуляционных упражнений для развития речи</a:t>
            </a:r>
            <a:r>
              <a:rPr lang="en-US" sz="4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3638" y="4286256"/>
            <a:ext cx="2500362" cy="1709734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Коновалова М.Е.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№3 «Светлячок» Чувашской республики 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Алатырь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643998" cy="457203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Тянуть губы прямо к ушкам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Очень нравится лягушкам.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Улыбаются, смеются,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глаза у них как блюдца.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«Улыбка»)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улыбка !!!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071810"/>
            <a:ext cx="4500594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71490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 Веселый Язычок,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Повернулся на бочок.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Смотрит влево, смотрит вправо,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потом опять вперед,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Тут немного отдохнет.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«Часики»)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час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429000"/>
            <a:ext cx="4643470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643998" cy="457203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Губы сложим в трубочку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дудочку похоже.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Подудеть на дудочке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дудочки мы можем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ду-ду-ду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«Трубочка»)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трубочка !!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714620"/>
            <a:ext cx="4214842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643998" cy="450059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 широкий положи,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края приподними.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Получилась чашка,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Кругленькая чашка.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Чашку в рот мы занесем,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Ее бока к зубам прижмем.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«Чашечка»)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чаше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643182"/>
            <a:ext cx="4572032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572560" cy="450059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лесной опушке,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жила кукушка,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Вырос гриб волнушка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Шляпка на макушке.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Наша Даша в лес пошла,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Наша Даша гриб нашла.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Вот и нет волнушки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лесной опушке.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«Грибок»)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21_grib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571744"/>
            <a:ext cx="4500594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время стучит,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Деревья долбит.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их не калечит,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только лечит.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«Дятел»: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д-д-д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дяте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214554"/>
            <a:ext cx="4286280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Матросская шапка,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Веревка в руке.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Тяну я кораблик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быстрой реке.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«Пароход»)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пароход гор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143116"/>
            <a:ext cx="4429156" cy="302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Спасибо за внимание уважаемые коллеги!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8" cy="478634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Сопровождение стихотворных текстов и загадок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при выполнении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артикуляционных упражнений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 широкий положи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спокойным удержи.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«Блинчик»)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7_blinch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429000"/>
            <a:ext cx="435771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Приоткрыл Язык окно,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на улице тепло.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Язычок наш потянулся,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Широко нам улыбнулся,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«Иголочка»,«Лопаточка»)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785926"/>
            <a:ext cx="3643338" cy="2357454"/>
          </a:xfrm>
          <a:prstGeom prst="rect">
            <a:avLst/>
          </a:prstGeom>
        </p:spPr>
      </p:pic>
      <p:pic>
        <p:nvPicPr>
          <p:cNvPr id="5" name="Рисунок 4" descr="7_blinch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214818"/>
            <a:ext cx="3643338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1490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потом пошел гулять,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ступенечкам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шагать.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(Упр. «Ступени»)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качел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857628"/>
            <a:ext cx="3143272" cy="2357454"/>
          </a:xfrm>
          <a:prstGeom prst="rect">
            <a:avLst/>
          </a:prstGeom>
        </p:spPr>
      </p:pic>
      <p:pic>
        <p:nvPicPr>
          <p:cNvPr id="5" name="Рисунок 4" descr="пароход гор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857628"/>
            <a:ext cx="2714612" cy="2357454"/>
          </a:xfrm>
          <a:prstGeom prst="rect">
            <a:avLst/>
          </a:prstGeom>
        </p:spPr>
      </p:pic>
      <p:pic>
        <p:nvPicPr>
          <p:cNvPr id="6" name="Рисунок 5" descr="дятел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857628"/>
            <a:ext cx="296227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8634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Красить комнаты пора.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Пригласили маляра.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Челюсть ниже опускаем,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Маляру мы помогаем.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«Маляр»)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2143116"/>
            <a:ext cx="4643470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57203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Гвозди, молоток и клещи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Нужные в работе вещи.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Молоток стучит: «Тук-тук!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Язычку я лучший друг».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«Автомат»)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автом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143116"/>
            <a:ext cx="4357718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929718" cy="492919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 и лошадка!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Шерстка гладка,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Чисто умыта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головы до копыта.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Овса поела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снова за дело.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«Лошадка»)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21_grib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214554"/>
            <a:ext cx="471490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858280" cy="464347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Поиграю я в футбол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забью с разбега гол.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Очень сложная задача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Загонять в ворота мячик. 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«Забей в ворота гол»)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го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285992"/>
            <a:ext cx="4500594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1490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крылечке полежал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«Лепешка»)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качели побежал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(Упр. «Качели»)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7_blinch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86124"/>
            <a:ext cx="4031942" cy="2571768"/>
          </a:xfrm>
          <a:prstGeom prst="rect">
            <a:avLst/>
          </a:prstGeom>
        </p:spPr>
      </p:pic>
      <p:pic>
        <p:nvPicPr>
          <p:cNvPr id="5" name="Рисунок 4" descr="качел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286124"/>
            <a:ext cx="414340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158</TotalTime>
  <Words>392</Words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лица</vt:lpstr>
      <vt:lpstr>Комплексы  артикуляционных упражнений для развития речи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Комплексы  артикуляционных упражнений </dc:title>
  <dc:creator>админ</dc:creator>
  <cp:lastModifiedBy>админ</cp:lastModifiedBy>
  <cp:revision>23</cp:revision>
  <dcterms:created xsi:type="dcterms:W3CDTF">2017-04-06T09:07:55Z</dcterms:created>
  <dcterms:modified xsi:type="dcterms:W3CDTF">2017-04-08T11:24:21Z</dcterms:modified>
</cp:coreProperties>
</file>