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6C7DF-C3BB-4FD9-9B2D-3283BB4693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DAB152-883D-4DF4-A285-86917A8F7E21}">
      <dgm:prSet phldrT="[Текст]" custT="1"/>
      <dgm:spPr/>
      <dgm:t>
        <a:bodyPr/>
        <a:lstStyle/>
        <a:p>
          <a:r>
            <a:rPr lang="ru-RU" sz="2800" dirty="0" smtClean="0"/>
            <a:t>пассивные движения выполняются медленно, ритмично</a:t>
          </a:r>
          <a:r>
            <a:rPr lang="ru-RU" sz="1100" dirty="0" smtClean="0"/>
            <a:t>;</a:t>
          </a:r>
          <a:endParaRPr lang="ru-RU" sz="1100" dirty="0"/>
        </a:p>
      </dgm:t>
    </dgm:pt>
    <dgm:pt modelId="{38C27E6E-9D07-4E2F-B571-F5AFD77E27F8}" type="parTrans" cxnId="{261AA342-DF17-454B-97A9-821D8F318C9E}">
      <dgm:prSet/>
      <dgm:spPr/>
      <dgm:t>
        <a:bodyPr/>
        <a:lstStyle/>
        <a:p>
          <a:endParaRPr lang="ru-RU"/>
        </a:p>
      </dgm:t>
    </dgm:pt>
    <dgm:pt modelId="{86785D74-1CE5-431B-92A7-E6A928FE3992}" type="sibTrans" cxnId="{261AA342-DF17-454B-97A9-821D8F318C9E}">
      <dgm:prSet/>
      <dgm:spPr/>
      <dgm:t>
        <a:bodyPr/>
        <a:lstStyle/>
        <a:p>
          <a:endParaRPr lang="ru-RU"/>
        </a:p>
      </dgm:t>
    </dgm:pt>
    <dgm:pt modelId="{B8855736-F40C-4011-92EA-413B966B259D}">
      <dgm:prSet phldrT="[Текст]" custT="1"/>
      <dgm:spPr/>
      <dgm:t>
        <a:bodyPr/>
        <a:lstStyle/>
        <a:p>
          <a:r>
            <a:rPr lang="ru-RU" sz="2800" dirty="0" smtClean="0"/>
            <a:t>Количество повторов каждого движения – 3-4 раза; </a:t>
          </a:r>
          <a:endParaRPr lang="ru-RU" sz="2800" dirty="0"/>
        </a:p>
      </dgm:t>
    </dgm:pt>
    <dgm:pt modelId="{761637A8-3ADF-487B-B21D-9F4107B26543}" type="parTrans" cxnId="{74FBC970-7CD1-4411-BB4F-3869C16A06E0}">
      <dgm:prSet/>
      <dgm:spPr/>
      <dgm:t>
        <a:bodyPr/>
        <a:lstStyle/>
        <a:p>
          <a:endParaRPr lang="ru-RU"/>
        </a:p>
      </dgm:t>
    </dgm:pt>
    <dgm:pt modelId="{01A68847-BDED-4A22-98A5-4730482AED7F}" type="sibTrans" cxnId="{74FBC970-7CD1-4411-BB4F-3869C16A06E0}">
      <dgm:prSet/>
      <dgm:spPr/>
      <dgm:t>
        <a:bodyPr/>
        <a:lstStyle/>
        <a:p>
          <a:endParaRPr lang="ru-RU"/>
        </a:p>
      </dgm:t>
    </dgm:pt>
    <dgm:pt modelId="{8438AE6A-2B65-418D-AD69-1FA69A2975CE}">
      <dgm:prSet phldrT="[Текст]" custT="1"/>
      <dgm:spPr/>
      <dgm:t>
        <a:bodyPr/>
        <a:lstStyle/>
        <a:p>
          <a:r>
            <a:rPr lang="ru-RU" sz="2800" dirty="0" smtClean="0"/>
            <a:t>Гимнастика выполняется ежедневно, желательно несколько раз в день</a:t>
          </a:r>
          <a:endParaRPr lang="ru-RU" sz="2800" dirty="0"/>
        </a:p>
      </dgm:t>
    </dgm:pt>
    <dgm:pt modelId="{545A44C7-ED9A-4DC1-9FDA-B09C3C9CE9C4}" type="parTrans" cxnId="{4DD18E05-9707-4029-ACC5-C104DA325AA3}">
      <dgm:prSet/>
      <dgm:spPr/>
      <dgm:t>
        <a:bodyPr/>
        <a:lstStyle/>
        <a:p>
          <a:endParaRPr lang="ru-RU"/>
        </a:p>
      </dgm:t>
    </dgm:pt>
    <dgm:pt modelId="{F3840560-F664-428E-80A9-075F62902267}" type="sibTrans" cxnId="{4DD18E05-9707-4029-ACC5-C104DA325AA3}">
      <dgm:prSet/>
      <dgm:spPr/>
      <dgm:t>
        <a:bodyPr/>
        <a:lstStyle/>
        <a:p>
          <a:endParaRPr lang="ru-RU"/>
        </a:p>
      </dgm:t>
    </dgm:pt>
    <dgm:pt modelId="{2407B6C0-9539-4FC0-A38F-CA7CA2570369}" type="pres">
      <dgm:prSet presAssocID="{A776C7DF-C3BB-4FD9-9B2D-3283BB4693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1213E-6088-428B-A098-7D87E0312551}" type="pres">
      <dgm:prSet presAssocID="{2CDAB152-883D-4DF4-A285-86917A8F7E21}" presName="parentLin" presStyleCnt="0"/>
      <dgm:spPr/>
    </dgm:pt>
    <dgm:pt modelId="{A1A28B8A-FE1C-47C5-9127-0C746316EB66}" type="pres">
      <dgm:prSet presAssocID="{2CDAB152-883D-4DF4-A285-86917A8F7E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41A048-A418-4094-B46C-6045BDFE76B9}" type="pres">
      <dgm:prSet presAssocID="{2CDAB152-883D-4DF4-A285-86917A8F7E21}" presName="parentText" presStyleLbl="node1" presStyleIdx="0" presStyleCnt="3" custScaleX="105179" custScaleY="742068" custLinFactY="-100000" custLinFactNeighborX="-100000" custLinFactNeighborY="-189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54B71-1BA6-44F9-83E6-079EA3FE8268}" type="pres">
      <dgm:prSet presAssocID="{2CDAB152-883D-4DF4-A285-86917A8F7E21}" presName="negativeSpace" presStyleCnt="0"/>
      <dgm:spPr/>
    </dgm:pt>
    <dgm:pt modelId="{EE47A491-BD24-46B2-837C-9F0515AA0869}" type="pres">
      <dgm:prSet presAssocID="{2CDAB152-883D-4DF4-A285-86917A8F7E21}" presName="childText" presStyleLbl="conFgAcc1" presStyleIdx="0" presStyleCnt="3" custFlipVert="1" custScaleX="34090" custScaleY="227309" custLinFactY="-316659" custLinFactNeighborX="9091" custLinFactNeighborY="-400000">
        <dgm:presLayoutVars>
          <dgm:bulletEnabled val="1"/>
        </dgm:presLayoutVars>
      </dgm:prSet>
      <dgm:spPr/>
    </dgm:pt>
    <dgm:pt modelId="{22954C21-3C99-441A-BAF7-F3B509F8FD88}" type="pres">
      <dgm:prSet presAssocID="{86785D74-1CE5-431B-92A7-E6A928FE3992}" presName="spaceBetweenRectangles" presStyleCnt="0"/>
      <dgm:spPr/>
    </dgm:pt>
    <dgm:pt modelId="{647CA25A-FFE5-4D2A-9918-68EFB4247F6C}" type="pres">
      <dgm:prSet presAssocID="{B8855736-F40C-4011-92EA-413B966B259D}" presName="parentLin" presStyleCnt="0"/>
      <dgm:spPr/>
    </dgm:pt>
    <dgm:pt modelId="{FE371141-998A-474B-BF04-DB66D6863019}" type="pres">
      <dgm:prSet presAssocID="{B8855736-F40C-4011-92EA-413B966B259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4172B2E-B77C-4EFD-A8E7-8D617534363B}" type="pres">
      <dgm:prSet presAssocID="{B8855736-F40C-4011-92EA-413B966B259D}" presName="parentText" presStyleLbl="node1" presStyleIdx="1" presStyleCnt="3" custScaleX="104761" custScaleY="711126" custLinFactX="-1625" custLinFactNeighborX="-100000" custLinFactNeighborY="-70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99F73-1842-42FC-A6EB-88805195F10B}" type="pres">
      <dgm:prSet presAssocID="{B8855736-F40C-4011-92EA-413B966B259D}" presName="negativeSpace" presStyleCnt="0"/>
      <dgm:spPr/>
    </dgm:pt>
    <dgm:pt modelId="{2A3376AD-DCAF-40B4-8CCD-F1FC60B05A9A}" type="pres">
      <dgm:prSet presAssocID="{B8855736-F40C-4011-92EA-413B966B259D}" presName="childText" presStyleLbl="conFgAcc1" presStyleIdx="1" presStyleCnt="3" custFlipVert="1" custScaleX="31818" custScaleY="103053" custLinFactY="184564" custLinFactNeighborX="12500" custLinFactNeighborY="200000">
        <dgm:presLayoutVars>
          <dgm:bulletEnabled val="1"/>
        </dgm:presLayoutVars>
      </dgm:prSet>
      <dgm:spPr/>
    </dgm:pt>
    <dgm:pt modelId="{6FF86D09-F8F9-4962-83C6-2E5067BF4546}" type="pres">
      <dgm:prSet presAssocID="{01A68847-BDED-4A22-98A5-4730482AED7F}" presName="spaceBetweenRectangles" presStyleCnt="0"/>
      <dgm:spPr/>
    </dgm:pt>
    <dgm:pt modelId="{E90A01BE-74BC-47B7-AF2A-0233EC33E2A7}" type="pres">
      <dgm:prSet presAssocID="{8438AE6A-2B65-418D-AD69-1FA69A2975CE}" presName="parentLin" presStyleCnt="0"/>
      <dgm:spPr/>
    </dgm:pt>
    <dgm:pt modelId="{8BC6F9A5-5E58-44B3-8014-8AA4395A6F6F}" type="pres">
      <dgm:prSet presAssocID="{8438AE6A-2B65-418D-AD69-1FA69A2975C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D35FCE0-5838-4D41-AAC8-4E89EB4AB207}" type="pres">
      <dgm:prSet presAssocID="{8438AE6A-2B65-418D-AD69-1FA69A2975CE}" presName="parentText" presStyleLbl="node1" presStyleIdx="2" presStyleCnt="3" custScaleX="105822" custScaleY="712063" custLinFactX="-1625" custLinFactNeighborX="-100000" custLinFactNeighborY="45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E75BF-A9C7-45BD-B1FA-3B98F6AD65DD}" type="pres">
      <dgm:prSet presAssocID="{8438AE6A-2B65-418D-AD69-1FA69A2975CE}" presName="negativeSpace" presStyleCnt="0"/>
      <dgm:spPr/>
    </dgm:pt>
    <dgm:pt modelId="{5CDF79B3-FCE5-4B8A-BD6A-4EE213CC675E}" type="pres">
      <dgm:prSet presAssocID="{8438AE6A-2B65-418D-AD69-1FA69A2975CE}" presName="childText" presStyleLbl="conFgAcc1" presStyleIdx="2" presStyleCnt="3" custScaleX="27273" custScaleY="285745" custLinFactY="-151641" custLinFactNeighborX="7955" custLinFactNeighborY="-200000">
        <dgm:presLayoutVars>
          <dgm:bulletEnabled val="1"/>
        </dgm:presLayoutVars>
      </dgm:prSet>
      <dgm:spPr/>
    </dgm:pt>
  </dgm:ptLst>
  <dgm:cxnLst>
    <dgm:cxn modelId="{A570766F-2550-4214-BAD7-357A4AC1CFCC}" type="presOf" srcId="{B8855736-F40C-4011-92EA-413B966B259D}" destId="{FE371141-998A-474B-BF04-DB66D6863019}" srcOrd="0" destOrd="0" presId="urn:microsoft.com/office/officeart/2005/8/layout/list1"/>
    <dgm:cxn modelId="{8F4C27B5-0046-4FB3-845F-01E22616BE67}" type="presOf" srcId="{B8855736-F40C-4011-92EA-413B966B259D}" destId="{44172B2E-B77C-4EFD-A8E7-8D617534363B}" srcOrd="1" destOrd="0" presId="urn:microsoft.com/office/officeart/2005/8/layout/list1"/>
    <dgm:cxn modelId="{E9BB0B8F-5161-4257-8BD4-2FAC3192BDDC}" type="presOf" srcId="{8438AE6A-2B65-418D-AD69-1FA69A2975CE}" destId="{3D35FCE0-5838-4D41-AAC8-4E89EB4AB207}" srcOrd="1" destOrd="0" presId="urn:microsoft.com/office/officeart/2005/8/layout/list1"/>
    <dgm:cxn modelId="{74FBC970-7CD1-4411-BB4F-3869C16A06E0}" srcId="{A776C7DF-C3BB-4FD9-9B2D-3283BB46934E}" destId="{B8855736-F40C-4011-92EA-413B966B259D}" srcOrd="1" destOrd="0" parTransId="{761637A8-3ADF-487B-B21D-9F4107B26543}" sibTransId="{01A68847-BDED-4A22-98A5-4730482AED7F}"/>
    <dgm:cxn modelId="{495506F5-883B-47F4-A7A2-BF7EA8A66E72}" type="presOf" srcId="{2CDAB152-883D-4DF4-A285-86917A8F7E21}" destId="{A1A28B8A-FE1C-47C5-9127-0C746316EB66}" srcOrd="0" destOrd="0" presId="urn:microsoft.com/office/officeart/2005/8/layout/list1"/>
    <dgm:cxn modelId="{D3795BEE-0C03-4498-9EFC-B0EEB4596E55}" type="presOf" srcId="{2CDAB152-883D-4DF4-A285-86917A8F7E21}" destId="{8541A048-A418-4094-B46C-6045BDFE76B9}" srcOrd="1" destOrd="0" presId="urn:microsoft.com/office/officeart/2005/8/layout/list1"/>
    <dgm:cxn modelId="{CAA20B24-7E55-46C6-8C39-66241D3D857F}" type="presOf" srcId="{8438AE6A-2B65-418D-AD69-1FA69A2975CE}" destId="{8BC6F9A5-5E58-44B3-8014-8AA4395A6F6F}" srcOrd="0" destOrd="0" presId="urn:microsoft.com/office/officeart/2005/8/layout/list1"/>
    <dgm:cxn modelId="{4DD18E05-9707-4029-ACC5-C104DA325AA3}" srcId="{A776C7DF-C3BB-4FD9-9B2D-3283BB46934E}" destId="{8438AE6A-2B65-418D-AD69-1FA69A2975CE}" srcOrd="2" destOrd="0" parTransId="{545A44C7-ED9A-4DC1-9FDA-B09C3C9CE9C4}" sibTransId="{F3840560-F664-428E-80A9-075F62902267}"/>
    <dgm:cxn modelId="{261AA342-DF17-454B-97A9-821D8F318C9E}" srcId="{A776C7DF-C3BB-4FD9-9B2D-3283BB46934E}" destId="{2CDAB152-883D-4DF4-A285-86917A8F7E21}" srcOrd="0" destOrd="0" parTransId="{38C27E6E-9D07-4E2F-B571-F5AFD77E27F8}" sibTransId="{86785D74-1CE5-431B-92A7-E6A928FE3992}"/>
    <dgm:cxn modelId="{32214080-C616-4B4F-9FB7-42500ADA775C}" type="presOf" srcId="{A776C7DF-C3BB-4FD9-9B2D-3283BB46934E}" destId="{2407B6C0-9539-4FC0-A38F-CA7CA2570369}" srcOrd="0" destOrd="0" presId="urn:microsoft.com/office/officeart/2005/8/layout/list1"/>
    <dgm:cxn modelId="{D4C26F4D-262D-4320-A5DF-54F41217AA5F}" type="presParOf" srcId="{2407B6C0-9539-4FC0-A38F-CA7CA2570369}" destId="{4CF1213E-6088-428B-A098-7D87E0312551}" srcOrd="0" destOrd="0" presId="urn:microsoft.com/office/officeart/2005/8/layout/list1"/>
    <dgm:cxn modelId="{1A09D8BA-941B-42DE-825B-F9A5F5947D56}" type="presParOf" srcId="{4CF1213E-6088-428B-A098-7D87E0312551}" destId="{A1A28B8A-FE1C-47C5-9127-0C746316EB66}" srcOrd="0" destOrd="0" presId="urn:microsoft.com/office/officeart/2005/8/layout/list1"/>
    <dgm:cxn modelId="{D09CEB88-12FB-43C9-B7DB-8DE4D0F01E74}" type="presParOf" srcId="{4CF1213E-6088-428B-A098-7D87E0312551}" destId="{8541A048-A418-4094-B46C-6045BDFE76B9}" srcOrd="1" destOrd="0" presId="urn:microsoft.com/office/officeart/2005/8/layout/list1"/>
    <dgm:cxn modelId="{9B788A5B-F958-4E81-9DCF-932448422707}" type="presParOf" srcId="{2407B6C0-9539-4FC0-A38F-CA7CA2570369}" destId="{11554B71-1BA6-44F9-83E6-079EA3FE8268}" srcOrd="1" destOrd="0" presId="urn:microsoft.com/office/officeart/2005/8/layout/list1"/>
    <dgm:cxn modelId="{0A2465CA-BE7A-4353-9741-D278AD60B328}" type="presParOf" srcId="{2407B6C0-9539-4FC0-A38F-CA7CA2570369}" destId="{EE47A491-BD24-46B2-837C-9F0515AA0869}" srcOrd="2" destOrd="0" presId="urn:microsoft.com/office/officeart/2005/8/layout/list1"/>
    <dgm:cxn modelId="{8A7DB0F4-0BBB-4ED2-B24B-9F303AB4AB25}" type="presParOf" srcId="{2407B6C0-9539-4FC0-A38F-CA7CA2570369}" destId="{22954C21-3C99-441A-BAF7-F3B509F8FD88}" srcOrd="3" destOrd="0" presId="urn:microsoft.com/office/officeart/2005/8/layout/list1"/>
    <dgm:cxn modelId="{EA07AF05-211C-448E-A396-D54A8730EC5C}" type="presParOf" srcId="{2407B6C0-9539-4FC0-A38F-CA7CA2570369}" destId="{647CA25A-FFE5-4D2A-9918-68EFB4247F6C}" srcOrd="4" destOrd="0" presId="urn:microsoft.com/office/officeart/2005/8/layout/list1"/>
    <dgm:cxn modelId="{F1A377A1-C2A8-472A-81AD-118069BD3251}" type="presParOf" srcId="{647CA25A-FFE5-4D2A-9918-68EFB4247F6C}" destId="{FE371141-998A-474B-BF04-DB66D6863019}" srcOrd="0" destOrd="0" presId="urn:microsoft.com/office/officeart/2005/8/layout/list1"/>
    <dgm:cxn modelId="{C9B5C1FA-17DD-4E78-87EF-AE3D4791F98E}" type="presParOf" srcId="{647CA25A-FFE5-4D2A-9918-68EFB4247F6C}" destId="{44172B2E-B77C-4EFD-A8E7-8D617534363B}" srcOrd="1" destOrd="0" presId="urn:microsoft.com/office/officeart/2005/8/layout/list1"/>
    <dgm:cxn modelId="{A1B223ED-1F09-4C65-9236-4EF84E7CE90C}" type="presParOf" srcId="{2407B6C0-9539-4FC0-A38F-CA7CA2570369}" destId="{34199F73-1842-42FC-A6EB-88805195F10B}" srcOrd="5" destOrd="0" presId="urn:microsoft.com/office/officeart/2005/8/layout/list1"/>
    <dgm:cxn modelId="{54345C21-7812-4F04-9ACB-C3CBDF3D3075}" type="presParOf" srcId="{2407B6C0-9539-4FC0-A38F-CA7CA2570369}" destId="{2A3376AD-DCAF-40B4-8CCD-F1FC60B05A9A}" srcOrd="6" destOrd="0" presId="urn:microsoft.com/office/officeart/2005/8/layout/list1"/>
    <dgm:cxn modelId="{DFC51183-2DA9-4998-B0A0-F6BF1D6E3BFE}" type="presParOf" srcId="{2407B6C0-9539-4FC0-A38F-CA7CA2570369}" destId="{6FF86D09-F8F9-4962-83C6-2E5067BF4546}" srcOrd="7" destOrd="0" presId="urn:microsoft.com/office/officeart/2005/8/layout/list1"/>
    <dgm:cxn modelId="{E6D37753-705B-40E5-9434-7DA7A9D90FC4}" type="presParOf" srcId="{2407B6C0-9539-4FC0-A38F-CA7CA2570369}" destId="{E90A01BE-74BC-47B7-AF2A-0233EC33E2A7}" srcOrd="8" destOrd="0" presId="urn:microsoft.com/office/officeart/2005/8/layout/list1"/>
    <dgm:cxn modelId="{5684501E-4400-4B13-ACD7-23A8E799053C}" type="presParOf" srcId="{E90A01BE-74BC-47B7-AF2A-0233EC33E2A7}" destId="{8BC6F9A5-5E58-44B3-8014-8AA4395A6F6F}" srcOrd="0" destOrd="0" presId="urn:microsoft.com/office/officeart/2005/8/layout/list1"/>
    <dgm:cxn modelId="{6343C47D-1C97-4379-8F1E-2AA9227F8070}" type="presParOf" srcId="{E90A01BE-74BC-47B7-AF2A-0233EC33E2A7}" destId="{3D35FCE0-5838-4D41-AAC8-4E89EB4AB207}" srcOrd="1" destOrd="0" presId="urn:microsoft.com/office/officeart/2005/8/layout/list1"/>
    <dgm:cxn modelId="{0E4BA671-BBBA-4938-BDD8-FA2D72B97ED5}" type="presParOf" srcId="{2407B6C0-9539-4FC0-A38F-CA7CA2570369}" destId="{494E75BF-A9C7-45BD-B1FA-3B98F6AD65DD}" srcOrd="9" destOrd="0" presId="urn:microsoft.com/office/officeart/2005/8/layout/list1"/>
    <dgm:cxn modelId="{E623DD66-136B-4B4B-9020-00E8EEA98BDF}" type="presParOf" srcId="{2407B6C0-9539-4FC0-A38F-CA7CA2570369}" destId="{5CDF79B3-FCE5-4B8A-BD6A-4EE213CC675E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1"/>
            <a:ext cx="7696200" cy="1295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  </a:t>
            </a:r>
            <a:r>
              <a:rPr lang="ru-RU" sz="4400" dirty="0" smtClean="0"/>
              <a:t>Пассивная артикуляционная гимнастика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400800" cy="1752600"/>
          </a:xfrm>
        </p:spPr>
        <p:txBody>
          <a:bodyPr>
            <a:noAutofit/>
          </a:bodyPr>
          <a:lstStyle/>
          <a:p>
            <a:r>
              <a:rPr lang="ru-RU" sz="2700" dirty="0" smtClean="0"/>
              <a:t>Рекомендуется: </a:t>
            </a:r>
          </a:p>
          <a:p>
            <a:pPr>
              <a:buFont typeface="Wingdings" pitchFamily="2" charset="2"/>
              <a:buChar char="§"/>
            </a:pPr>
            <a:r>
              <a:rPr lang="ru-RU" sz="2700" dirty="0" smtClean="0"/>
              <a:t> на начальном этапе детям с ограниченной подвижностью артикуляционных органов;</a:t>
            </a:r>
          </a:p>
          <a:p>
            <a:pPr>
              <a:buFont typeface="Wingdings" pitchFamily="2" charset="2"/>
              <a:buChar char="§"/>
            </a:pPr>
            <a:r>
              <a:rPr lang="ru-RU" sz="2700" dirty="0" smtClean="0"/>
              <a:t>детям раннего возраста для профилактики речевых </a:t>
            </a:r>
            <a:r>
              <a:rPr lang="ru-RU" sz="2700" smtClean="0"/>
              <a:t>нарушений </a:t>
            </a:r>
            <a:endParaRPr lang="ru-RU" sz="2700" smtClean="0"/>
          </a:p>
          <a:p>
            <a:r>
              <a:rPr lang="ru-RU" sz="2700" smtClean="0"/>
              <a:t>(</a:t>
            </a:r>
            <a:r>
              <a:rPr lang="ru-RU" sz="2700" dirty="0" smtClean="0"/>
              <a:t>по рекомендации специалиста</a:t>
            </a:r>
            <a:r>
              <a:rPr lang="ru-RU" sz="2700" dirty="0" smtClean="0"/>
              <a:t>)</a:t>
            </a:r>
          </a:p>
          <a:p>
            <a:endParaRPr lang="ru-RU" sz="1100" dirty="0" smtClean="0"/>
          </a:p>
          <a:p>
            <a:r>
              <a:rPr lang="ru-RU" sz="2000" dirty="0" smtClean="0"/>
              <a:t>учителя-логопеды </a:t>
            </a:r>
            <a:r>
              <a:rPr lang="ru-RU" sz="2000" dirty="0" err="1" smtClean="0"/>
              <a:t>Курзинова</a:t>
            </a:r>
            <a:r>
              <a:rPr lang="ru-RU" sz="2000" dirty="0" smtClean="0"/>
              <a:t> А.А.</a:t>
            </a:r>
          </a:p>
          <a:p>
            <a:r>
              <a:rPr lang="ru-RU" sz="2000" dirty="0" smtClean="0"/>
              <a:t>                               </a:t>
            </a:r>
            <a:r>
              <a:rPr lang="ru-RU" sz="2000" dirty="0" smtClean="0"/>
              <a:t>           Шелудякова О.В.</a:t>
            </a:r>
            <a:endParaRPr lang="ru-RU" sz="2000" dirty="0" smtClean="0"/>
          </a:p>
          <a:p>
            <a:r>
              <a:rPr lang="ru-RU" sz="2000" dirty="0" smtClean="0"/>
              <a:t>МБДОУ </a:t>
            </a:r>
            <a:r>
              <a:rPr lang="ru-RU" sz="2000" dirty="0" smtClean="0"/>
              <a:t>№ 26 </a:t>
            </a:r>
            <a:r>
              <a:rPr lang="ru-RU" sz="2000" dirty="0" smtClean="0"/>
              <a:t>«</a:t>
            </a:r>
            <a:r>
              <a:rPr lang="ru-RU" sz="2000" dirty="0" smtClean="0"/>
              <a:t>Колосок» </a:t>
            </a: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609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Собирание губ в «трубочку»</a:t>
            </a:r>
            <a:endParaRPr lang="ru-RU" sz="3200" dirty="0"/>
          </a:p>
        </p:txBody>
      </p:sp>
      <p:pic>
        <p:nvPicPr>
          <p:cNvPr id="4" name="Содержимое 3" descr="IMG_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60962" y="1175483"/>
            <a:ext cx="5574475" cy="51816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93280" cy="609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Растягивание губ в «улыбку»</a:t>
            </a:r>
            <a:endParaRPr lang="ru-RU" sz="3200" dirty="0"/>
          </a:p>
        </p:txBody>
      </p:sp>
      <p:pic>
        <p:nvPicPr>
          <p:cNvPr id="4" name="Содержимое 3" descr="IMG_0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45440" y="1286972"/>
            <a:ext cx="5498081" cy="4905338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17080" cy="68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Поднимание верхней губы с обнажением дёсен</a:t>
            </a:r>
            <a:endParaRPr lang="ru-RU" sz="2400" dirty="0"/>
          </a:p>
        </p:txBody>
      </p:sp>
      <p:pic>
        <p:nvPicPr>
          <p:cNvPr id="4" name="Содержимое 3" descr="IMG_0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29581" y="1547019"/>
            <a:ext cx="5486401" cy="4525963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Опускание нижней губы с обнажением дёсен</a:t>
            </a:r>
            <a:endParaRPr lang="ru-RU" sz="2400" dirty="0"/>
          </a:p>
        </p:txBody>
      </p:sp>
      <p:pic>
        <p:nvPicPr>
          <p:cNvPr id="4" name="Содержимое 3" descr="IMG_0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16197" y="1360403"/>
            <a:ext cx="5235406" cy="46482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Приподнимание кончика языка шпателем к твёрдому нёбу или верхней губе</a:t>
            </a:r>
            <a:endParaRPr lang="ru-RU" sz="2800" dirty="0"/>
          </a:p>
        </p:txBody>
      </p:sp>
      <p:pic>
        <p:nvPicPr>
          <p:cNvPr id="4" name="Содержимое 3" descr="IMG_0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55629" y="1473370"/>
            <a:ext cx="5080339" cy="4876800"/>
          </a:xfr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Язык захватывается с помощью марлевой салфетки, осторожно подтягивается на нижнюю губу и отводится в сторону</a:t>
            </a:r>
            <a:endParaRPr lang="ru-RU" sz="2400" dirty="0"/>
          </a:p>
        </p:txBody>
      </p:sp>
      <p:pic>
        <p:nvPicPr>
          <p:cNvPr id="8" name="Содержимое 7" descr="IMG_0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57630" y="1933170"/>
            <a:ext cx="4552140" cy="3733800"/>
          </a:xfrm>
        </p:spPr>
      </p:pic>
      <p:pic>
        <p:nvPicPr>
          <p:cNvPr id="9" name="Содержимое 8" descr="IMG_02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33317" y="1996083"/>
            <a:ext cx="4648200" cy="3704034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1600200" y="1524000"/>
          <a:ext cx="67056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Рекомендации к проведению артикуляционной гимнастики: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2438400"/>
          </a:xfrm>
        </p:spPr>
        <p:txBody>
          <a:bodyPr>
            <a:noAutofit/>
          </a:bodyPr>
          <a:lstStyle/>
          <a:p>
            <a:r>
              <a:rPr lang="ru-RU" sz="8800" dirty="0" smtClean="0"/>
              <a:t>           Конец!</a:t>
            </a:r>
            <a:endParaRPr lang="ru-RU" sz="8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126</Words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Пассивная артикуляционная гимнастика</vt:lpstr>
      <vt:lpstr>Собирание губ в «трубочку»</vt:lpstr>
      <vt:lpstr>Растягивание губ в «улыбку»</vt:lpstr>
      <vt:lpstr>Поднимание верхней губы с обнажением дёсен</vt:lpstr>
      <vt:lpstr>Опускание нижней губы с обнажением дёсен</vt:lpstr>
      <vt:lpstr>Приподнимание кончика языка шпателем к твёрдому нёбу или верхней губе</vt:lpstr>
      <vt:lpstr>Язык захватывается с помощью марлевой салфетки, осторожно подтягивается на нижнюю губу и отводится в сторону</vt:lpstr>
      <vt:lpstr>Рекомендации к проведению артикуляционной гимнастики: </vt:lpstr>
      <vt:lpstr>           Конец!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Пассивная артикуляционная гимнастика</dc:title>
  <dc:creator>12</dc:creator>
  <cp:lastModifiedBy>12</cp:lastModifiedBy>
  <cp:revision>7</cp:revision>
  <dcterms:created xsi:type="dcterms:W3CDTF">2017-02-08T15:28:55Z</dcterms:created>
  <dcterms:modified xsi:type="dcterms:W3CDTF">2017-02-13T20:22:19Z</dcterms:modified>
</cp:coreProperties>
</file>