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9" r:id="rId11"/>
    <p:sldId id="271" r:id="rId12"/>
    <p:sldId id="272" r:id="rId13"/>
    <p:sldId id="273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95" autoAdjust="0"/>
  </p:normalViewPr>
  <p:slideViewPr>
    <p:cSldViewPr>
      <p:cViewPr varScale="1">
        <p:scale>
          <a:sx n="78" d="100"/>
          <a:sy n="78" d="100"/>
        </p:scale>
        <p:origin x="-9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5A5E988-E6D5-4860-A9D8-67A76DA32A9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E363C4A-68AF-49CA-ACAC-AED459C75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E988-E6D5-4860-A9D8-67A76DA32A9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3C4A-68AF-49CA-ACAC-AED459C75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E988-E6D5-4860-A9D8-67A76DA32A9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3C4A-68AF-49CA-ACAC-AED459C75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5A5E988-E6D5-4860-A9D8-67A76DA32A9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363C4A-68AF-49CA-ACAC-AED459C759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5A5E988-E6D5-4860-A9D8-67A76DA32A9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E363C4A-68AF-49CA-ACAC-AED459C75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E988-E6D5-4860-A9D8-67A76DA32A9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3C4A-68AF-49CA-ACAC-AED459C759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E988-E6D5-4860-A9D8-67A76DA32A9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3C4A-68AF-49CA-ACAC-AED459C759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A5E988-E6D5-4860-A9D8-67A76DA32A9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363C4A-68AF-49CA-ACAC-AED459C759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E988-E6D5-4860-A9D8-67A76DA32A9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3C4A-68AF-49CA-ACAC-AED459C75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5A5E988-E6D5-4860-A9D8-67A76DA32A9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363C4A-68AF-49CA-ACAC-AED459C759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A5E988-E6D5-4860-A9D8-67A76DA32A9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363C4A-68AF-49CA-ACAC-AED459C759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5A5E988-E6D5-4860-A9D8-67A76DA32A9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363C4A-68AF-49CA-ACAC-AED459C75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G:\&#1041;&#1080;&#1086;&#1101;&#1085;&#1077;&#1088;&#1075;&#1086;&#1087;&#1083;&#1072;&#1089;&#1090;&#1080;&#1082;&#1072;\&#1073;&#1080;&#1086;&#1101;&#1085;&#1077;&#1088;&#1075;&#1086;&#1087;&#1083;&#1072;&#1089;&#1090;&#1080;&#1082;&#1072;%20&#1074;&#1080;&#1076;&#1077;&#1086;.3gp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6642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         </a:t>
            </a: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 </a:t>
            </a:r>
            <a:br>
              <a:rPr lang="ru-RU" sz="3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Биоэнергопластики</a:t>
            </a: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метода </a:t>
            </a:r>
            <a:r>
              <a:rPr lang="ru-RU" sz="3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речи детей </a:t>
            </a: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дошкольного </a:t>
            </a:r>
            <a:r>
              <a:rPr lang="ru-RU" sz="3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возраста.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Слоник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3935288" cy="4572000"/>
          </a:xfrm>
        </p:spPr>
        <p:txBody>
          <a:bodyPr/>
          <a:lstStyle/>
          <a:p>
            <a:pPr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Вытянул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слоненок хобот,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Поиграть нам предложил.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Губы «Хоботком» сложили,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слоненком подружились.</a:t>
            </a:r>
          </a:p>
          <a:p>
            <a:endParaRPr lang="ru-RU" dirty="0"/>
          </a:p>
        </p:txBody>
      </p:sp>
      <p:pic>
        <p:nvPicPr>
          <p:cNvPr id="3074" name="Picture 2" descr="C:\Users\паша\Desktop\IMG_20161114_0814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80728"/>
            <a:ext cx="3672408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Качели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27984" y="1556792"/>
            <a:ext cx="4572000" cy="4572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 качелях мы качались,</a:t>
            </a:r>
          </a:p>
          <a:p>
            <a:pPr>
              <a:buNone/>
            </a:pPr>
            <a:r>
              <a:rPr lang="ru-RU" dirty="0" smtClean="0"/>
              <a:t>Высоко вверх поднимались,</a:t>
            </a:r>
          </a:p>
          <a:p>
            <a:pPr>
              <a:buNone/>
            </a:pPr>
            <a:r>
              <a:rPr lang="ru-RU" dirty="0" smtClean="0"/>
              <a:t>Вверх-вниз, вверх-вниз,</a:t>
            </a:r>
          </a:p>
          <a:p>
            <a:pPr>
              <a:buNone/>
            </a:pPr>
            <a:r>
              <a:rPr lang="ru-RU" dirty="0" smtClean="0"/>
              <a:t>Очень крепко ты держись.</a:t>
            </a:r>
          </a:p>
          <a:p>
            <a:endParaRPr lang="ru-RU" dirty="0"/>
          </a:p>
        </p:txBody>
      </p:sp>
      <p:pic>
        <p:nvPicPr>
          <p:cNvPr id="4098" name="Picture 2" descr="C:\Users\паша\Desktop\IMG_20161114_0813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388843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Часики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3935288" cy="4572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Тик-так, тик-так.</a:t>
            </a:r>
          </a:p>
          <a:p>
            <a:pPr>
              <a:buNone/>
            </a:pPr>
            <a:r>
              <a:rPr lang="ru-RU" dirty="0" smtClean="0"/>
              <a:t>Язычок качался так,</a:t>
            </a:r>
          </a:p>
          <a:p>
            <a:pPr>
              <a:buNone/>
            </a:pPr>
            <a:r>
              <a:rPr lang="ru-RU" dirty="0" smtClean="0"/>
              <a:t>Словно маятник часов.</a:t>
            </a:r>
          </a:p>
          <a:p>
            <a:pPr>
              <a:buNone/>
            </a:pPr>
            <a:r>
              <a:rPr lang="ru-RU" dirty="0" smtClean="0"/>
              <a:t>Ты в часы играть готов?</a:t>
            </a:r>
          </a:p>
          <a:p>
            <a:endParaRPr lang="ru-RU" dirty="0"/>
          </a:p>
        </p:txBody>
      </p:sp>
      <p:pic>
        <p:nvPicPr>
          <p:cNvPr id="5122" name="Picture 2" descr="C:\Users\паша\Desktop\IMG_20161114_08223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052736"/>
            <a:ext cx="4176464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             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Рыбка плавала в пруду»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биоэнергопластика видео.3gp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556792"/>
            <a:ext cx="6834336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467600" cy="99412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Системная работа с применением </a:t>
            </a:r>
            <a:r>
              <a:rPr lang="ru-RU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биоэнергопластики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способствует: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7467600" cy="4773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 </a:t>
            </a:r>
          </a:p>
          <a:p>
            <a:r>
              <a:rPr lang="ru-RU" dirty="0" smtClean="0"/>
              <a:t>Привлечению интереса детей к логопедическим занятиям.</a:t>
            </a:r>
          </a:p>
          <a:p>
            <a:r>
              <a:rPr lang="ru-RU" dirty="0" smtClean="0"/>
              <a:t> Позволяет достичь положительных результатов в развитии артикуляционной и пальчиковой моторики.</a:t>
            </a:r>
          </a:p>
          <a:p>
            <a:r>
              <a:rPr lang="ru-RU" dirty="0" smtClean="0"/>
              <a:t>Облегчает постановку, введение звуков в речь.</a:t>
            </a:r>
          </a:p>
          <a:p>
            <a:r>
              <a:rPr lang="ru-RU" dirty="0" smtClean="0"/>
              <a:t>Способствует более быстрому преодолению речевых нарушений.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        </a:t>
            </a:r>
            <a:r>
              <a:rPr lang="ru-RU" sz="6000" dirty="0" smtClean="0">
                <a:solidFill>
                  <a:srgbClr val="FF0000"/>
                </a:solidFill>
              </a:rPr>
              <a:t>Спасибо за     </a:t>
            </a:r>
          </a:p>
          <a:p>
            <a:pPr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         внимание!</a:t>
            </a:r>
          </a:p>
          <a:p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Звуки речи образуются в результате сложного комплекса движений артикуляционных органов. Таким образом, произношение звуков речи - это сложный двигательный навык.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коррекционной работе существенную роль играет воспитание у детей кинестетических ощущений органов артикуляции, позволяющих почувствовать контрастность положения языка, челюсти, губ, направленность  выдоха.</a:t>
            </a:r>
          </a:p>
          <a:p>
            <a:pPr lvl="0"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четкость обусловлена осязательными ощущениями, что особенно важно на начальных этапах постановки звуков.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достижения лучших результатов в работе над звукопроизношением можно использовать метод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Биоэнергопластики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i="1" dirty="0" smtClean="0"/>
              <a:t>  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больше уверенности в движении детской руки, тем ярче речь ребенка. </a:t>
            </a:r>
          </a:p>
          <a:p>
            <a:pPr>
              <a:buNone/>
            </a:pPr>
            <a:endParaRPr lang="ru-RU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В.А. Сухомлинский</a:t>
            </a:r>
            <a:r>
              <a:rPr lang="ru-RU" sz="4800" b="1" i="1" dirty="0" smtClean="0"/>
              <a:t>.</a:t>
            </a:r>
            <a:endParaRPr lang="ru-RU" sz="4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Что такое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Биоэнергопластика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Термин состоит из двух слов: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биоэнергия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пластика.</a:t>
            </a:r>
          </a:p>
          <a:p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Биоэнергия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это та энергия, которая находится в нутрии человека.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Пластика – плавные, раскрепощенные движения тела, рук.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Биоэнергопластика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это соединение движений артикуляционного аппарата и движения кистей рук.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 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биоэнергопластики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Совершенствует межполушарное взаимодействие.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Улучшает моторные возможности ребенка по всем параметрам.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коррекции  звукопроизношения и фонематических процессов.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Сокращает время занятий, усиливает их результативность.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Позволяет быстро  убрать зрительную опору – зеркало и перейти к выполнению упражнений по ощущениям.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Этапы работы с применением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биоэнергопластики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715200" cy="5061176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Диагностический.</a:t>
            </a:r>
          </a:p>
          <a:p>
            <a:pPr lvl="0">
              <a:buNone/>
            </a:pPr>
            <a:r>
              <a:rPr lang="ru-RU" dirty="0" smtClean="0"/>
              <a:t>   (сбор анамнеза, обследование общей, мелкой и артикуляционной моторики)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Подготовительный. </a:t>
            </a:r>
          </a:p>
          <a:p>
            <a:pPr lvl="0">
              <a:buNone/>
            </a:pPr>
            <a:r>
              <a:rPr lang="ru-RU" dirty="0" smtClean="0"/>
              <a:t>   Эмоциональный (создание положительного настроя,  установление доверительных отношений с ребенком)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Основной.</a:t>
            </a:r>
          </a:p>
          <a:p>
            <a:pPr lvl="0">
              <a:buNone/>
            </a:pPr>
            <a:r>
              <a:rPr lang="ru-RU" dirty="0" smtClean="0"/>
              <a:t>   (отработка артикуляционных упражнений с последующим подключением ведущей руки. Постепенно подключается вторая рука.)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работы с применением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биоэнергопластики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артикуляционным упражнением. Отработка его перед зеркалом. Рука в упражнение не вовлекается. Педагог, демонстрирующий упражнение, сопровождает показ одной рукой.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артикуляционному упражнению подключается ведущая рука.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Движения кисти руки, должны быть раскрепощенными, плавными.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Постепенно подключается вторая рука.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целью повышения заинтересованности ребенка в таких упражнениях применяется игровой персонаж например, «Волшебные перчатки».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Бегемотик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54760" cy="4572000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Широко откроем ротик –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Получился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бегемотик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затем закроем рот-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Отдыхает «бегемот».</a:t>
            </a:r>
          </a:p>
          <a:p>
            <a:endParaRPr lang="ru-RU" dirty="0"/>
          </a:p>
        </p:txBody>
      </p:sp>
      <p:pic>
        <p:nvPicPr>
          <p:cNvPr id="1026" name="Picture 2" descr="C:\Users\паша\Desktop\IMG_20161114_08123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0768"/>
            <a:ext cx="338437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Блинчик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88024" y="1600200"/>
            <a:ext cx="3960440" cy="4572000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Испекли блинов немножко,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Остудили на окошке.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их будем со сметаной,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Пригласим к обеду маму.</a:t>
            </a:r>
          </a:p>
          <a:p>
            <a:endParaRPr lang="ru-RU" dirty="0"/>
          </a:p>
        </p:txBody>
      </p:sp>
      <p:pic>
        <p:nvPicPr>
          <p:cNvPr id="2050" name="Picture 2" descr="C:\Users\паша\Desktop\IMG_20161114_0823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150" y="1600200"/>
            <a:ext cx="3049786" cy="44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160</TotalTime>
  <Words>435</Words>
  <Application>Microsoft Office PowerPoint</Application>
  <PresentationFormat>Экран (4:3)</PresentationFormat>
  <Paragraphs>77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                      Использование                Биоэнергопластики как            метода развития речи детей                 дошкольного возраста. </vt:lpstr>
      <vt:lpstr>Слайд 2</vt:lpstr>
      <vt:lpstr>Слайд 3</vt:lpstr>
      <vt:lpstr>        Что такое Биоэнергопластика ? </vt:lpstr>
      <vt:lpstr>    Преимущества биоэнергопластики: </vt:lpstr>
      <vt:lpstr>                   Этапы работы с применением                         биоэнергопластики: </vt:lpstr>
      <vt:lpstr>        Особенности работы с применением                    биоэнергопластики: </vt:lpstr>
      <vt:lpstr>                                                          «Бегемотик»  </vt:lpstr>
      <vt:lpstr>                           «Блинчик». </vt:lpstr>
      <vt:lpstr>                     «Слоник». </vt:lpstr>
      <vt:lpstr>                         «Качели». </vt:lpstr>
      <vt:lpstr>                       «Часики». </vt:lpstr>
      <vt:lpstr>              «Рыбка плавала в пруду»</vt:lpstr>
      <vt:lpstr>Системная работа с применением биоэнергопластики способствует:</vt:lpstr>
      <vt:lpstr>Слайд 15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              Биоэнергопластики как            метода развития речи детей                 дошкольного возраста.</dc:title>
  <dc:creator>паша</dc:creator>
  <cp:lastModifiedBy>паша</cp:lastModifiedBy>
  <cp:revision>27</cp:revision>
  <dcterms:created xsi:type="dcterms:W3CDTF">2016-11-13T09:11:11Z</dcterms:created>
  <dcterms:modified xsi:type="dcterms:W3CDTF">2016-11-24T03:39:40Z</dcterms:modified>
</cp:coreProperties>
</file>