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&#1078;&#1077;&#1084;&#1095;&#1091;&#1078;&#1080;&#1085;&#1099;-&#1084;&#1099;&#1089;&#1083;&#1080;.&#1088;&#1092;/%D1%86%D0%B8%D1%82%D0%B0%D1%82%D1%8B/%D0%BF%D0%BE%20%D0%B0%D0%B2%D1%82%D0%BE%D1%80%D0%B0%D0%BC/%D0%92.%20%D0%93.%20%D0%91%D0%B5%D0%BB%D0%B8%D0%BD%D1%81%D0%BA%D0%B8%D0%B9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Воспитатель – </a:t>
            </a:r>
            <a:r>
              <a:rPr lang="ru-RU" dirty="0">
                <a:solidFill>
                  <a:schemeClr val="accent2"/>
                </a:solidFill>
              </a:rPr>
              <a:t>м</a:t>
            </a:r>
            <a:r>
              <a:rPr lang="ru-RU" dirty="0" smtClean="0">
                <a:solidFill>
                  <a:schemeClr val="accent2"/>
                </a:solidFill>
              </a:rPr>
              <a:t>ое призвание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надо глаз и рук,</a:t>
            </a:r>
            <a:b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уследить вокруг</a:t>
            </a:r>
            <a:b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своими сорванцами -</a:t>
            </a:r>
            <a:b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Золотыми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леденцами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- смеется, тут - заплачет,</a:t>
            </a:r>
            <a:b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другой на палке скачет...</a:t>
            </a:r>
            <a:b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не каждый с этим делом</a:t>
            </a:r>
            <a:b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справится, умело.</a:t>
            </a:r>
            <a:b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все успеет:</a:t>
            </a:r>
            <a:b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накажет, пожалеет,</a:t>
            </a:r>
            <a:b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Поцелует и накормит,</a:t>
            </a:r>
            <a:b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сном он сказку вспомнит.</a:t>
            </a:r>
            <a:b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Саду воспитатель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нужен,</a:t>
            </a:r>
          </a:p>
          <a:p>
            <a:pPr algn="ctr"/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него он не так дружен.</a:t>
            </a:r>
          </a:p>
        </p:txBody>
      </p:sp>
    </p:spTree>
    <p:extLst>
      <p:ext uri="{BB962C8B-B14F-4D97-AF65-F5344CB8AC3E}">
        <p14:creationId xmlns:p14="http://schemas.microsoft.com/office/powerpoint/2010/main" val="190476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Хомутова Екатерина Евгеньевна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72816"/>
            <a:ext cx="2779171" cy="4154556"/>
          </a:xfrm>
        </p:spPr>
      </p:pic>
    </p:spTree>
    <p:extLst>
      <p:ext uri="{BB962C8B-B14F-4D97-AF65-F5344CB8AC3E}">
        <p14:creationId xmlns:p14="http://schemas.microsoft.com/office/powerpoint/2010/main" val="226845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3130195" cy="136815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Воспитатель – интересная профессия!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 rot="-60000">
            <a:off x="1141394" y="2852491"/>
            <a:ext cx="3048891" cy="287171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Приходится быть одновременно и строгой и мягкой, уметь настоять на своём.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в то же время не забывать об интересах детей.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85600" y="2048002"/>
            <a:ext cx="5466594" cy="3074958"/>
          </a:xfrm>
        </p:spPr>
      </p:pic>
    </p:spTree>
    <p:extLst>
      <p:ext uri="{BB962C8B-B14F-4D97-AF65-F5344CB8AC3E}">
        <p14:creationId xmlns:p14="http://schemas.microsoft.com/office/powerpoint/2010/main" val="366594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ребенок что-то не совсем понял, объяснить или показать.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22928"/>
            <a:ext cx="6595127" cy="3710327"/>
          </a:xfrm>
        </p:spPr>
      </p:pic>
    </p:spTree>
    <p:extLst>
      <p:ext uri="{BB962C8B-B14F-4D97-AF65-F5344CB8AC3E}">
        <p14:creationId xmlns:p14="http://schemas.microsoft.com/office/powerpoint/2010/main" val="2393446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не спугнуть инициативных: ведь дети – это самые лучшие помощники и самые благодарные люди.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04864"/>
            <a:ext cx="6367360" cy="3581640"/>
          </a:xfrm>
        </p:spPr>
      </p:pic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7812360" y="5589239"/>
            <a:ext cx="51480" cy="13528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901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077712" y="910296"/>
            <a:ext cx="3064827" cy="14022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0680" y="1580168"/>
            <a:ext cx="4635347" cy="34765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26945" y="1196685"/>
            <a:ext cx="3048891" cy="452764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самые простые задачи могут стать настоящим приключением – например, убрать обертку с воскового карандаша.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809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074560" y="837106"/>
            <a:ext cx="3063240" cy="2159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0" r="2594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31615" y="1268640"/>
            <a:ext cx="3044952" cy="445568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еще нужно объяснить и научить чему- то новому и интересному!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17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Орудием и посредником воспитания должна быть любовь</a:t>
            </a:r>
            <a:r>
              <a:rPr lang="ru-RU" sz="3200" dirty="0" smtClean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 smtClean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A9A9A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</a:t>
            </a:r>
            <a:r>
              <a:rPr lang="ru-RU" sz="1800" dirty="0">
                <a:solidFill>
                  <a:srgbClr val="A9A9A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 Г. Белинский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</p:spPr>
      </p:pic>
    </p:spTree>
    <p:extLst>
      <p:ext uri="{BB962C8B-B14F-4D97-AF65-F5344CB8AC3E}">
        <p14:creationId xmlns:p14="http://schemas.microsoft.com/office/powerpoint/2010/main" val="10403612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100</TotalTime>
  <Words>107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Кнопка</vt:lpstr>
      <vt:lpstr>Воспитатель – мое призвание</vt:lpstr>
      <vt:lpstr>Хомутова Екатерина Евгеньевна</vt:lpstr>
      <vt:lpstr>Воспитатель – интересная профессия!</vt:lpstr>
      <vt:lpstr>Если ребенок что-то не совсем понял, объяснить или показать.</vt:lpstr>
      <vt:lpstr>Важно не спугнуть инициативных: ведь дети – это самые лучшие помощники и самые благодарные люди.</vt:lpstr>
      <vt:lpstr>Презентация PowerPoint</vt:lpstr>
      <vt:lpstr>Презентация PowerPoint</vt:lpstr>
      <vt:lpstr>Орудием и посредником воспитания должна быть любовь. В. Г. Белинский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 – мое призвание</dc:title>
  <dc:creator>паша</dc:creator>
  <cp:lastModifiedBy>паша</cp:lastModifiedBy>
  <cp:revision>5</cp:revision>
  <dcterms:created xsi:type="dcterms:W3CDTF">2017-04-13T13:51:21Z</dcterms:created>
  <dcterms:modified xsi:type="dcterms:W3CDTF">2017-04-13T15:42:49Z</dcterms:modified>
</cp:coreProperties>
</file>