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80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9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28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64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1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46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9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3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1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1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4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2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86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7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404FCF-AFD8-4FB0-8C3D-3F0ACD9CADB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4777B-927C-459E-8BF7-FBC24359B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6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2950" y="1871131"/>
            <a:ext cx="7065118" cy="151553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технологии в ДОУ»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Составила:</a:t>
            </a:r>
          </a:p>
          <a:p>
            <a:pPr algn="r"/>
            <a:r>
              <a:rPr lang="ru-RU" dirty="0" smtClean="0"/>
              <a:t>Воспитатель </a:t>
            </a:r>
          </a:p>
          <a:p>
            <a:pPr algn="r"/>
            <a:r>
              <a:rPr lang="ru-RU" dirty="0" err="1" smtClean="0"/>
              <a:t>Катинас</a:t>
            </a:r>
            <a:r>
              <a:rPr lang="ru-RU" dirty="0" smtClean="0"/>
              <a:t> О.С.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367" y="627795"/>
            <a:ext cx="10796513" cy="5097947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«</a:t>
            </a:r>
            <a:r>
              <a:rPr lang="ru-RU" sz="7200" b="1" dirty="0">
                <a:solidFill>
                  <a:srgbClr val="FF0000"/>
                </a:solidFill>
              </a:rPr>
              <a:t>Игровая </a:t>
            </a:r>
            <a:r>
              <a:rPr lang="ru-RU" sz="7200" b="1" dirty="0" smtClean="0">
                <a:solidFill>
                  <a:srgbClr val="FF0000"/>
                </a:solidFill>
              </a:rPr>
              <a:t>технология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должна отвечать психологически обоснованным требованиям к использованию игровых ситуаций в обучающем процессе в детском саду, создавая ребенку возможность принятия на себя роли действующего в игровой ситуации персонажа. Такая организация совместной деятельности педагога и ребенка является средством, воссоздающим некоторые элементы игры, и способствует преодолению разрыва, возникающего при переходе от ведущей игровой к учебной деятельности.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    Игра или элементы игры, целесообразно включенные в обучение, придают учебной задаче конкретный, актуальный смысл, мобилизуют мыслительные, эмоциональные и волевые силы детей, ориентируют их на решение поставленных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2866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29" y="2975212"/>
            <a:ext cx="9601196" cy="1153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педагогические технологии»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достаточно обширную группу методов и приемов организации педагогического процесса в форме различных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игр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отличие от игр вообще педагогическая игра обладает существенным признаком —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925" y="2865523"/>
            <a:ext cx="9601196" cy="1303867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признак 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игры в игровой технологии - чётко поставленная цель обучения и соответствующие ей педагогические результаты, характеризующиеся учебно-познавательной 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направленностью.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педагогических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игр: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деятельности - двигательные, интеллектуальные, психологические и т. д.;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педагогического процесса - обучающие, тренировочные, контролирующие, познавательные, воспитательные, развивающие, диагностические.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игровой методики - игры с правилами; игры с правилами, устанавливаемыми по ходу игры; игры, где одна часть правил задана условиями игры, а устанавливается в зависимости от её хода.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- музыкальные, математические, социализирующие, логические и т. д.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игровому оборудованию - настольные, компьютерные, театрализованные, сюжетно-ролевые, режиссёрские и т.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742" y="143250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игровой технологии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непосредственное и систематическое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педагога и детей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163" y="2754823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значение: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активизирует воспитанников;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 познавательный интерес;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вызывает эмоциональный подъём;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развитию творчества;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 концентрирует время занятий за счёт чётко сформулированных условий игры;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педагогу варьировать стратегию и тактику игровых действий за счёт усложнения или упрощения игровых задач в зависимости от уровня освоения материала.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038" y="2933763"/>
            <a:ext cx="9601196" cy="9558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только имитация жизни, это очень серьезная деятельность, которая позволяет ребенку самоутвердиться,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самореализоваться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Участвуя в различных играх, ребенок выбирает для себя персонажи, которые наиболее близки ему, соответствуют его нравственным ценностям и социальным установкам. Игра становится фактором социального развития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50627"/>
            <a:ext cx="9601196" cy="5125241"/>
          </a:xfrm>
        </p:spPr>
        <p:txBody>
          <a:bodyPr>
            <a:normAutofit fontScale="92500"/>
          </a:bodyPr>
          <a:lstStyle/>
          <a:p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форме игры может и должно быть интересным, занимательным, но не развлекательным. Для реализации такого подхода необходимо, чтобы образовательные технологии, разрабатываемые для обучения дошкольников, содержали четко обозначенную и пошагово описанную систему игровых заданий и различных игр с тем чтобы, используя эту систему, педагог мог быть уверенным в том, что в результате он получит гарантированный уровень усвоения ребенком того или иного предметного содержания. Безусловно, этот уровень достижений ребенка должен диагностироваться, а используемая педагогом технология должна обеспечивать эту диагностику соответствующими материалами.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7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049" y="818866"/>
            <a:ext cx="9601196" cy="50979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Что такое технология?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любая технология, педагогическая представляет собой процесс, при котором происходит качественное изменение воздействия на обучаемого.</a:t>
            </a:r>
          </a:p>
        </p:txBody>
      </p:sp>
    </p:spTree>
    <p:extLst>
      <p:ext uri="{BB962C8B-B14F-4D97-AF65-F5344CB8AC3E}">
        <p14:creationId xmlns:p14="http://schemas.microsoft.com/office/powerpoint/2010/main" val="7608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педагогических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«</a:t>
            </a:r>
            <a:r>
              <a:rPr lang="ru-RU" altLang="ru-RU" dirty="0" err="1" smtClean="0">
                <a:solidFill>
                  <a:srgbClr val="0070C0"/>
                </a:solidFill>
              </a:rPr>
              <a:t>Здоровьесберегающая</a:t>
            </a:r>
            <a:r>
              <a:rPr lang="ru-RU" altLang="ru-RU" dirty="0" smtClean="0">
                <a:solidFill>
                  <a:srgbClr val="0070C0"/>
                </a:solidFill>
              </a:rPr>
              <a:t>» технология</a:t>
            </a:r>
            <a:endParaRPr lang="ru-RU" altLang="ru-RU" dirty="0">
              <a:solidFill>
                <a:srgbClr val="0070C0"/>
              </a:solidFill>
            </a:endParaRPr>
          </a:p>
          <a:p>
            <a:r>
              <a:rPr lang="ru-RU" altLang="ru-RU" dirty="0">
                <a:solidFill>
                  <a:srgbClr val="0070C0"/>
                </a:solidFill>
              </a:rPr>
              <a:t>Технология «ТРИЗ»</a:t>
            </a:r>
          </a:p>
          <a:p>
            <a:r>
              <a:rPr lang="ru-RU" altLang="ru-RU" dirty="0">
                <a:solidFill>
                  <a:srgbClr val="0070C0"/>
                </a:solidFill>
              </a:rPr>
              <a:t>Технология «Проблемного обучения»</a:t>
            </a:r>
          </a:p>
          <a:p>
            <a:r>
              <a:rPr lang="ru-RU" altLang="ru-RU" dirty="0">
                <a:solidFill>
                  <a:srgbClr val="0070C0"/>
                </a:solidFill>
              </a:rPr>
              <a:t>Технология «Марии </a:t>
            </a:r>
            <a:r>
              <a:rPr lang="ru-RU" altLang="ru-RU" dirty="0" err="1">
                <a:solidFill>
                  <a:srgbClr val="0070C0"/>
                </a:solidFill>
              </a:rPr>
              <a:t>Монтессори</a:t>
            </a:r>
            <a:r>
              <a:rPr lang="ru-RU" altLang="ru-RU" dirty="0">
                <a:solidFill>
                  <a:srgbClr val="0070C0"/>
                </a:solidFill>
              </a:rPr>
              <a:t>».</a:t>
            </a:r>
          </a:p>
          <a:p>
            <a:r>
              <a:rPr lang="ru-RU" altLang="ru-RU" dirty="0">
                <a:solidFill>
                  <a:srgbClr val="0070C0"/>
                </a:solidFill>
              </a:rPr>
              <a:t>«Игровая» технология и </a:t>
            </a:r>
            <a:r>
              <a:rPr lang="ru-RU" altLang="ru-RU" dirty="0" err="1">
                <a:solidFill>
                  <a:srgbClr val="0070C0"/>
                </a:solidFill>
              </a:rPr>
              <a:t>др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7536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Игровая педагогическая технология </a:t>
            </a:r>
            <a:r>
              <a:rPr lang="ru-RU" b="1" dirty="0">
                <a:solidFill>
                  <a:srgbClr val="0070C0"/>
                </a:solidFill>
              </a:rPr>
              <a:t>- организация педагогического процесса в форме различных педагогических </a:t>
            </a:r>
            <a:r>
              <a:rPr lang="ru-RU" b="1" dirty="0" smtClean="0">
                <a:solidFill>
                  <a:srgbClr val="0070C0"/>
                </a:solidFill>
              </a:rPr>
              <a:t>игр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4203510"/>
            <a:ext cx="9601196" cy="16723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последовательная деятельность педагога по: отбору, разработке, подготовке игр; включению детей в игровую деятельность; осуществлению самой игры; подведению итогов, результатов игровой деятельности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Достигнуть высокого уровня мотивации, осознанной потребности в усвоении знаний и умений за счёт собственной активности ребёнка.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средства, активизирующие деятельность детей и повышающие её результативность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технологии тесно связаны со всеми сторонами воспитательной и образовательной работы детского сада и решением его основных задач.</a:t>
            </a:r>
            <a: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технологии, дают ребёнку: возможность «примерить» на себя важнейшие социальные роли; быть лично причастным к изучаемому явлению </a:t>
            </a: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(мотивация ориентирована на удовлетворение познавательных интересов и радость творчества)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прожить некоторое время в «реальных жизненных условиях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5569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игровой технологии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том, что она является развлечением и отдыхом, а в том, что при правильном руководстве становится: способом обучения; деятельностью для реализации творчества; методом терапии; первым шагом социализации ребёнка в обществе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5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6"/>
            <a:ext cx="9601196" cy="521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при организации игровой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97039"/>
            <a:ext cx="9601196" cy="4299045"/>
          </a:xfrm>
        </p:spPr>
        <p:txBody>
          <a:bodyPr>
            <a:normAutofit fontScale="40000" lnSpcReduction="20000"/>
          </a:bodyPr>
          <a:lstStyle/>
          <a:p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 игры - зависит от воспитательных задач, требующих своего разрешения, но должен выступать средством удовлетворения интересов и потребностей детей </a:t>
            </a: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(дети, проявляют интерес к игре, активно действуют и получают результат, завуалированный игровой задачей - происходит естественная подмена мотивов с учебных на игровые)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предложение игры - создаётся игровая проблема, для решения которой предлагаются различные игровые задачи: правила и техника действий);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объяснение игры - кратко, чётко, только после возникновения интереса детей к игре;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игровое оборудование - должно максимально соответствовать содержанию игры и всем требованиям к предметно-игровой среде по ФГОС;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игрового коллектива - игровые задачи формулируются таким образом, чтобы каждый ребёнок мог проявить свою активность и организаторские умения. Дети могут действовать в зависимости от хода игры индивидуально, в парах или командах, коллективно.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игровой ситуации - основывается на принципах: отсутствие принуждения любой формы при вовлечении детей в игру; наличие игровой динамики; поддержание игровой атмосферы; взаимосвязь игровой и неигровой деятельности;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окончание игры - анализ результатов должен быть нацелен на практическое применение в реальной жизни.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929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«Игровые технологии в ДОУ»</vt:lpstr>
      <vt:lpstr> Что такое технология?</vt:lpstr>
      <vt:lpstr>Виды педагогических технологий:</vt:lpstr>
      <vt:lpstr>Игровая педагогическая технология - организация педагогического процесса в форме различных педагогических игр. </vt:lpstr>
      <vt:lpstr>Цель игровой технологии:</vt:lpstr>
      <vt:lpstr>Задачи:</vt:lpstr>
      <vt:lpstr>Игровые технологии тесно связаны со всеми сторонами воспитательной и образовательной работы детского сада и решением его основных задач. </vt:lpstr>
      <vt:lpstr>Значение игровой технологии не в том, что она является развлечением и отдыхом, а в том, что при правильном руководстве становится: способом обучения; деятельностью для реализации творчества; методом терапии; первым шагом социализации ребёнка в обществе. </vt:lpstr>
      <vt:lpstr>Руководство педагога при организации игровой технологии: </vt:lpstr>
      <vt:lpstr>«Игровая технология должна отвечать психологически обоснованным требованиям к использованию игровых ситуаций в обучающем процессе в детском саду, создавая ребенку возможность принятия на себя роли действующего в игровой ситуации персонажа. Такая организация совместной деятельности педагога и ребенка является средством, воссоздающим некоторые элементы игры, и способствует преодолению разрыва, возникающего при переходе от ведущей игровой к учебной деятельности.     Игра или элементы игры, целесообразно включенные в обучение, придают учебной задаче конкретный, актуальный смысл, мобилизуют мыслительные, эмоциональные и волевые силы детей, ориентируют их на решение поставленных задач.</vt:lpstr>
      <vt:lpstr>Понятие «игровые педагогические технологии» включает достаточно обширную группу методов и приемов организации педагогического процесса в форме различных педагогических игр. В отличие от игр вообще педагогическая игра обладает существенным признаком —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 </vt:lpstr>
      <vt:lpstr>Главный признак педагогической игры в игровой технологии - чётко поставленная цель обучения и соответствующие ей педагогические результаты, характеризующиеся учебно-познавательной направленностью. </vt:lpstr>
      <vt:lpstr>Виды педагогических игр: </vt:lpstr>
      <vt:lpstr>Главный компонент игровой технологии - непосредственное и систематическое общение педагога и детей. </vt:lpstr>
      <vt:lpstr>Игра – это не только имитация жизни, это очень серьезная деятельность, которая позволяет ребенку самоутвердиться, самореализоваться. Участвуя в различных играх, ребенок выбирает для себя персонажи, которые наиболее близки ему, соответствуют его нравственным ценностям и социальным установкам. Игра становится фактором социального развития личности.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«Игровые технологии в ДОУ»</dc:title>
  <dc:creator>User</dc:creator>
  <cp:lastModifiedBy>User</cp:lastModifiedBy>
  <cp:revision>8</cp:revision>
  <dcterms:created xsi:type="dcterms:W3CDTF">2016-02-10T13:50:46Z</dcterms:created>
  <dcterms:modified xsi:type="dcterms:W3CDTF">2016-02-10T15:56:14Z</dcterms:modified>
</cp:coreProperties>
</file>