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70" r:id="rId12"/>
    <p:sldId id="273" r:id="rId13"/>
    <p:sldId id="265" r:id="rId14"/>
    <p:sldId id="271" r:id="rId15"/>
    <p:sldId id="272" r:id="rId16"/>
    <p:sldId id="266" r:id="rId17"/>
    <p:sldId id="267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06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5.jpe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484784"/>
            <a:ext cx="734481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entury" pitchFamily="18" charset="0"/>
                <a:cs typeface="Adobe Arabic" pitchFamily="18" charset="-78"/>
              </a:rPr>
              <a:t>ВСЕ </a:t>
            </a:r>
            <a:br>
              <a:rPr lang="ru-RU" sz="54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entury" pitchFamily="18" charset="0"/>
                <a:cs typeface="Adobe Arabic" pitchFamily="18" charset="-78"/>
              </a:rPr>
            </a:br>
            <a:r>
              <a:rPr lang="ru-RU" sz="54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entury" pitchFamily="18" charset="0"/>
                <a:cs typeface="Adobe Arabic" pitchFamily="18" charset="-78"/>
              </a:rPr>
              <a:t>ПРОФЕССИИ </a:t>
            </a:r>
            <a:br>
              <a:rPr lang="ru-RU" sz="54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entury" pitchFamily="18" charset="0"/>
                <a:cs typeface="Adobe Arabic" pitchFamily="18" charset="-78"/>
              </a:rPr>
            </a:br>
            <a:r>
              <a:rPr lang="ru-RU" sz="54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entury" pitchFamily="18" charset="0"/>
                <a:cs typeface="Adobe Arabic" pitchFamily="18" charset="-78"/>
              </a:rPr>
              <a:t>ВАЖНЫ</a:t>
            </a:r>
            <a:endParaRPr lang="ru-RU" sz="54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2860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завод запсиб новокузнец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364697" cy="557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355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6645"/>
            <a:ext cx="7896877" cy="592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523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7774516" cy="522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601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и по запросу сталева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16" y="692696"/>
            <a:ext cx="864072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27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горново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607024" cy="479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051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177063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171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Картинки по запросу машинист тепловоза рисунок для дет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9" y="611686"/>
            <a:ext cx="8079299" cy="50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616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запсиб завод в новокузнецк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82655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521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Картинки по запросу стихи о профессиях на металлургическом заводе для дет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9457"/>
            <a:ext cx="6982222" cy="627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Картинки по запросу Маля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9" y="243309"/>
            <a:ext cx="1581517" cy="237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Картинки по запросу столяр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434837"/>
            <a:ext cx="1700153" cy="222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Похожее изображ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1660486" cy="207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Картинки по запросу Автоинспектор рисунок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7" r="13044"/>
          <a:stretch/>
        </p:blipFill>
        <p:spPr bwMode="auto">
          <a:xfrm>
            <a:off x="0" y="4710455"/>
            <a:ext cx="1590413" cy="19468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1"/>
          <a:stretch/>
        </p:blipFill>
        <p:spPr bwMode="auto">
          <a:xfrm>
            <a:off x="7810094" y="404664"/>
            <a:ext cx="1270371" cy="1394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4624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8375" y="1916832"/>
            <a:ext cx="800725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</a:p>
          <a:p>
            <a:pPr algn="ctr"/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 СКОРОГО СВИДАНИЯ!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4695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столя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8640"/>
            <a:ext cx="4608512" cy="602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918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Строитель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664"/>
            <a:ext cx="6624736" cy="604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382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Картинки по запросу Маля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Картинки по запросу Маляр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Картинки по запросу Маля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12738"/>
            <a:ext cx="4200401" cy="630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481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Автоинспектор рисун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010525" cy="623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216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548680"/>
            <a:ext cx="4324783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356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1"/>
          <a:stretch/>
        </p:blipFill>
        <p:spPr bwMode="auto">
          <a:xfrm>
            <a:off x="1717453" y="548680"/>
            <a:ext cx="5572348" cy="6114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528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и по запросу Врач рисун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48680"/>
            <a:ext cx="4104456" cy="566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4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и по запросу запсиб новокузнецк заво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10" y="548680"/>
            <a:ext cx="8610297" cy="560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3386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9</Words>
  <Application>Microsoft Office PowerPoint</Application>
  <PresentationFormat>Экран (4:3)</PresentationFormat>
  <Paragraphs>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Пользователь Windows</cp:lastModifiedBy>
  <cp:revision>11</cp:revision>
  <dcterms:created xsi:type="dcterms:W3CDTF">2017-01-25T16:17:42Z</dcterms:created>
  <dcterms:modified xsi:type="dcterms:W3CDTF">2017-01-26T17:25:03Z</dcterms:modified>
</cp:coreProperties>
</file>