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EDEE545-A203-4B80-AC2A-2CE66D4A0518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Раздел без заголовка" id="{6CB6204D-9F1E-465A-8E97-B302AEE20AC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68B2-3FDD-4065-84EB-1C7E173AFE6C}" type="datetimeFigureOut">
              <a:rPr lang="ru-RU" smtClean="0"/>
              <a:t>31.12.2016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1CF-8135-4EDA-BAC3-50E9C02DE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8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68B2-3FDD-4065-84EB-1C7E173AFE6C}" type="datetimeFigureOut">
              <a:rPr lang="ru-RU" smtClean="0"/>
              <a:t>31.12.2016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1CF-8135-4EDA-BAC3-50E9C02DE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68B2-3FDD-4065-84EB-1C7E173AFE6C}" type="datetimeFigureOut">
              <a:rPr lang="ru-RU" smtClean="0"/>
              <a:t>31.12.2016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1CF-8135-4EDA-BAC3-50E9C02DE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1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68B2-3FDD-4065-84EB-1C7E173AFE6C}" type="datetimeFigureOut">
              <a:rPr lang="ru-RU" smtClean="0"/>
              <a:t>31.12.2016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1CF-8135-4EDA-BAC3-50E9C02DE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0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68B2-3FDD-4065-84EB-1C7E173AFE6C}" type="datetimeFigureOut">
              <a:rPr lang="ru-RU" smtClean="0"/>
              <a:t>31.12.2016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1CF-8135-4EDA-BAC3-50E9C02DE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7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68B2-3FDD-4065-84EB-1C7E173AFE6C}" type="datetimeFigureOut">
              <a:rPr lang="ru-RU" smtClean="0"/>
              <a:t>31.12.2016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1CF-8135-4EDA-BAC3-50E9C02DE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8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68B2-3FDD-4065-84EB-1C7E173AFE6C}" type="datetimeFigureOut">
              <a:rPr lang="ru-RU" smtClean="0"/>
              <a:t>31.12.2016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1CF-8135-4EDA-BAC3-50E9C02DE2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8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68B2-3FDD-4065-84EB-1C7E173AFE6C}" type="datetimeFigureOut">
              <a:rPr lang="ru-RU" smtClean="0"/>
              <a:t>31.12.2016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1CF-8135-4EDA-BAC3-50E9C02DE29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3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68B2-3FDD-4065-84EB-1C7E173AFE6C}" type="datetimeFigureOut">
              <a:rPr lang="ru-RU" smtClean="0"/>
              <a:t>31.12.2016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1CF-8135-4EDA-BAC3-50E9C02DE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9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68B2-3FDD-4065-84EB-1C7E173AFE6C}" type="datetimeFigureOut">
              <a:rPr lang="ru-RU" smtClean="0"/>
              <a:t>31.12.2016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1CF-8135-4EDA-BAC3-50E9C02DE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9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68B2-3FDD-4065-84EB-1C7E173AFE6C}" type="datetimeFigureOut">
              <a:rPr lang="ru-RU" smtClean="0"/>
              <a:t>31.12.2016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01CF-8135-4EDA-BAC3-50E9C02DE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45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75A68B2-3FDD-4065-84EB-1C7E173AFE6C}" type="datetimeFigureOut">
              <a:rPr lang="ru-RU" smtClean="0"/>
              <a:t>31.12.2016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01CF-8135-4EDA-BAC3-50E9C02DE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0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2532" y="994721"/>
            <a:ext cx="7766936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Моя Профессия учитель-логопед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Учитель-логопед 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Тазова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Юлия Степановна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МАДОУ детский сад № 16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0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6440" y="126924"/>
            <a:ext cx="7353762" cy="490859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ЛОГОПЕД  - Это</a:t>
            </a:r>
          </a:p>
          <a:p>
            <a:r>
              <a:rPr lang="ru-RU" dirty="0" smtClean="0"/>
              <a:t>Л-любовь к детям</a:t>
            </a:r>
          </a:p>
          <a:p>
            <a:r>
              <a:rPr lang="ru-RU" dirty="0" smtClean="0"/>
              <a:t>О-ответственность </a:t>
            </a:r>
          </a:p>
          <a:p>
            <a:r>
              <a:rPr lang="ru-RU" dirty="0" smtClean="0"/>
              <a:t>Г-гуманность</a:t>
            </a:r>
          </a:p>
          <a:p>
            <a:r>
              <a:rPr lang="ru-RU" dirty="0" smtClean="0"/>
              <a:t>О-открытость</a:t>
            </a:r>
          </a:p>
          <a:p>
            <a:r>
              <a:rPr lang="ru-RU" dirty="0" smtClean="0"/>
              <a:t>П – профессиональный такт</a:t>
            </a:r>
          </a:p>
          <a:p>
            <a:r>
              <a:rPr lang="ru-RU" dirty="0" smtClean="0"/>
              <a:t>Е – единство воспитания и обучения</a:t>
            </a:r>
          </a:p>
          <a:p>
            <a:r>
              <a:rPr lang="ru-RU" dirty="0" smtClean="0"/>
              <a:t>Д -доброта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3054" b="12347"/>
          <a:stretch/>
        </p:blipFill>
        <p:spPr>
          <a:xfrm>
            <a:off x="7077424" y="933279"/>
            <a:ext cx="3537044" cy="197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1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438" y="306328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Мои помощники в работе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98" y="1627128"/>
            <a:ext cx="4068590" cy="22885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84" y="1430703"/>
            <a:ext cx="4148918" cy="23337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76" y="4347677"/>
            <a:ext cx="4462796" cy="25103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3636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Мои любимые воспитанники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t="8728" r="3510" b="785"/>
          <a:stretch/>
        </p:blipFill>
        <p:spPr>
          <a:xfrm>
            <a:off x="0" y="3436736"/>
            <a:ext cx="4556760" cy="2713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1" t="-468" r="4961" b="468"/>
          <a:stretch/>
        </p:blipFill>
        <p:spPr>
          <a:xfrm rot="5400000">
            <a:off x="8582407" y="3394270"/>
            <a:ext cx="3849180" cy="33700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t="-639" r="12726" b="1885"/>
          <a:stretch/>
        </p:blipFill>
        <p:spPr>
          <a:xfrm rot="5400000">
            <a:off x="4648614" y="2903753"/>
            <a:ext cx="4095546" cy="3415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73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r="17287"/>
          <a:stretch/>
        </p:blipFill>
        <p:spPr>
          <a:xfrm rot="21111732">
            <a:off x="576334" y="1674133"/>
            <a:ext cx="3976984" cy="2984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691">
            <a:off x="5849863" y="2450079"/>
            <a:ext cx="5846269" cy="328852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9945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Участие в конкурсах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2" y="4665533"/>
            <a:ext cx="2975117" cy="1991658"/>
          </a:xfrm>
          <a:effectLst>
            <a:glow rad="101600">
              <a:srgbClr val="7030A0">
                <a:alpha val="60000"/>
              </a:srgb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2"/>
          <a:stretch/>
        </p:blipFill>
        <p:spPr>
          <a:xfrm rot="155946">
            <a:off x="8296939" y="4608046"/>
            <a:ext cx="3457658" cy="1951911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5657">
            <a:off x="313685" y="1074532"/>
            <a:ext cx="1948060" cy="2767927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501">
            <a:off x="3199002" y="1744977"/>
            <a:ext cx="2274258" cy="3166281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2109">
            <a:off x="9247487" y="896395"/>
            <a:ext cx="2238375" cy="3124200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838">
            <a:off x="6302014" y="1739717"/>
            <a:ext cx="2330538" cy="3156440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35450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414" y="2087880"/>
            <a:ext cx="8596668" cy="22479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В своей работе логопед – он и художник, и поэт, и музыкант и сценарист, учитель он, он и артист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5395599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99</TotalTime>
  <Words>70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Wingdings 2</vt:lpstr>
      <vt:lpstr>HDOfficeLightV0</vt:lpstr>
      <vt:lpstr>Моя Профессия учитель-логопед</vt:lpstr>
      <vt:lpstr>Презентация PowerPoint</vt:lpstr>
      <vt:lpstr>Мои помощники в работе</vt:lpstr>
      <vt:lpstr>Мои любимые воспитанники</vt:lpstr>
      <vt:lpstr>Работа с родителями</vt:lpstr>
      <vt:lpstr>Участие в конкурсах</vt:lpstr>
      <vt:lpstr>В своей работе логопед – он и художник, и поэт, и музыкант и сценарист, учитель он, он и артист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Профессия учитель-логопед</dc:title>
  <dc:creator>я</dc:creator>
  <cp:lastModifiedBy>я</cp:lastModifiedBy>
  <cp:revision>10</cp:revision>
  <dcterms:created xsi:type="dcterms:W3CDTF">2016-12-30T17:29:45Z</dcterms:created>
  <dcterms:modified xsi:type="dcterms:W3CDTF">2016-12-30T21:21:15Z</dcterms:modified>
</cp:coreProperties>
</file>