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66" r:id="rId6"/>
    <p:sldId id="259" r:id="rId7"/>
    <p:sldId id="260" r:id="rId8"/>
    <p:sldId id="261" r:id="rId9"/>
    <p:sldId id="262" r:id="rId10"/>
    <p:sldId id="263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8556-2F52-4D95-B951-8BB71690911C}" type="datetimeFigureOut">
              <a:rPr lang="ru-RU" smtClean="0"/>
              <a:pPr/>
              <a:t>25.12.2016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29DA-2864-4315-A008-D9D871FE9A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101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8556-2F52-4D95-B951-8BB71690911C}" type="datetimeFigureOut">
              <a:rPr lang="ru-RU" smtClean="0"/>
              <a:pPr/>
              <a:t>25.12.2016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29DA-2864-4315-A008-D9D871FE9A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9217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8556-2F52-4D95-B951-8BB71690911C}" type="datetimeFigureOut">
              <a:rPr lang="ru-RU" smtClean="0"/>
              <a:pPr/>
              <a:t>25.12.2016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29DA-2864-4315-A008-D9D871FE9A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9777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8556-2F52-4D95-B951-8BB71690911C}" type="datetimeFigureOut">
              <a:rPr lang="ru-RU" smtClean="0"/>
              <a:pPr/>
              <a:t>25.12.2016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29DA-2864-4315-A008-D9D871FE9A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6437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8556-2F52-4D95-B951-8BB71690911C}" type="datetimeFigureOut">
              <a:rPr lang="ru-RU" smtClean="0"/>
              <a:pPr/>
              <a:t>25.12.2016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29DA-2864-4315-A008-D9D871FE9A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0709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8556-2F52-4D95-B951-8BB71690911C}" type="datetimeFigureOut">
              <a:rPr lang="ru-RU" smtClean="0"/>
              <a:pPr/>
              <a:t>25.12.2016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29DA-2864-4315-A008-D9D871FE9A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8480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8556-2F52-4D95-B951-8BB71690911C}" type="datetimeFigureOut">
              <a:rPr lang="ru-RU" smtClean="0"/>
              <a:pPr/>
              <a:t>25.12.2016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29DA-2864-4315-A008-D9D871FE9A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499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8556-2F52-4D95-B951-8BB71690911C}" type="datetimeFigureOut">
              <a:rPr lang="ru-RU" smtClean="0"/>
              <a:pPr/>
              <a:t>25.12.2016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29DA-2864-4315-A008-D9D871FE9A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9313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8556-2F52-4D95-B951-8BB71690911C}" type="datetimeFigureOut">
              <a:rPr lang="ru-RU" smtClean="0"/>
              <a:pPr/>
              <a:t>25.12.2016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29DA-2864-4315-A008-D9D871FE9A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9824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8556-2F52-4D95-B951-8BB71690911C}" type="datetimeFigureOut">
              <a:rPr lang="ru-RU" smtClean="0"/>
              <a:pPr/>
              <a:t>25.12.2016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29DA-2864-4315-A008-D9D871FE9A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2183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8556-2F52-4D95-B951-8BB71690911C}" type="datetimeFigureOut">
              <a:rPr lang="ru-RU" smtClean="0"/>
              <a:pPr/>
              <a:t>25.12.2016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29DA-2864-4315-A008-D9D871FE9A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9553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28556-2F52-4D95-B951-8BB71690911C}" type="datetimeFigureOut">
              <a:rPr lang="ru-RU" smtClean="0"/>
              <a:pPr/>
              <a:t>25.12.2016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729DA-2864-4315-A008-D9D871FE9A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0913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microsoft.com/office/2007/relationships/hdphoto" Target="../media/hdphoto1.wdp"/><Relationship Id="rId7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532"/>
          <a:stretch/>
        </p:blipFill>
        <p:spPr bwMode="auto">
          <a:xfrm>
            <a:off x="2379" y="-6154"/>
            <a:ext cx="9152207" cy="6864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88319" y="3645024"/>
            <a:ext cx="3163888" cy="108012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Курсова Кристина Андреевна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«№ 16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908720"/>
            <a:ext cx="6400800" cy="175260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МОЕ ПРИЗВАНИЕ –</a:t>
            </a: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 ВОСПИТАТЕЛЬ!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9081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-2277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Class\Desktop\фото\фото Поч\DSC04256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3861047"/>
            <a:ext cx="3031258" cy="28824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Class\Desktop\фото\Елки 2014-15\DSC04494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714480" y="1857364"/>
            <a:ext cx="4616580" cy="24431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9552" y="188640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любовь к детям привела меня в эту профессию.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без любви невозможно чувствовать все ее очарование. Настоящий воспитатель всегда дарит подопечным частичку своего сердца.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pic>
        <p:nvPicPr>
          <p:cNvPr id="9218" name="Picture 2" descr="C:\Users\Class\Desktop\фото\фото 1\DSC05171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346582" y="3831492"/>
            <a:ext cx="2973435" cy="26870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Class\Desktop\фото\математика\DSC04357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6582" y="1698540"/>
            <a:ext cx="2307280" cy="17304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Class\Desktop\фото\математика\DSC04360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131840" y="4871224"/>
            <a:ext cx="2622575" cy="13097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8732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-2277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6876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СПАСИБО ЗА ВНИМАНИЕ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xmlns="" val="236280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-131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248" y="188640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Мое призвание – воспитатель! </a:t>
            </a:r>
            <a:b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Мое призвание – воспитатель </a:t>
            </a:r>
            <a:b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«Если вы удачно выберете труд </a:t>
            </a:r>
            <a:b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вложите в него свою душу, </a:t>
            </a:r>
            <a:b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счастье само отыщет вас». </a:t>
            </a:r>
            <a:b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 Д. Ушинский.</a:t>
            </a:r>
            <a:b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br>
              <a:rPr lang="ru-RU" sz="2000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84168" y="3429000"/>
            <a:ext cx="1882552" cy="608931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051" name="Picture 3" descr="C:\Users\Class\Desktop\фото\фото Поч\печать\DSC0413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84984"/>
            <a:ext cx="4352975" cy="32647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Class\Desktop\фото\математика\DSC0442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4566874" cy="34251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949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872208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 лет 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посвятила трудной, но безумно интересной профессии.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/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Самая лучшая профессия на земле - быть "волшебником". Если помочь ребенку и разбудить в нем волшебника - тогда и его жизнь и жизнь окружающих его людей изменится: малышу не захочется быть жестоким, он будет стараться никого не обижать, а наоборот, ему захочется творить добро, его сердце откроется миру..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" name="Picture 2" descr="C:\Users\Class\Desktop\фото\математика\DSC0442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20889469">
            <a:off x="432176" y="2631438"/>
            <a:ext cx="3816424" cy="34797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Class\Desktop\фото\математика\DSC04400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995936" y="4341097"/>
            <a:ext cx="2696423" cy="2448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Class\Desktop\фото\фото Ал.цв\DSC04134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1328126">
            <a:off x="5854238" y="2620448"/>
            <a:ext cx="3018935" cy="22026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677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2007096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Моя профессия – это возможность окунуться в атмосферу непосредственности. Каждый день я стремлюсь передать ребенку свою любовь и знания. И чудо происходит! Оно происходит каждый день, потому что я работаю по зову сердца.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 замечательный детский сад  -  «Сказка», в которой живет её Величество Игра, а воспитатели работают по призванию.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воспитателем, на мой взгляд, очень трудно, интересно и ответственно</a:t>
            </a:r>
            <a:endParaRPr lang="ru-RU" sz="20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76256" y="4941168"/>
            <a:ext cx="1810544" cy="118499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5" name="Picture 5" descr="C:\Users\Class\Desktop\фото\фото Поч\печать\DSC0420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4130" y="4551334"/>
            <a:ext cx="3075737" cy="23066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Class\Desktop\фото\фото Поч\печать\DSC0415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09943">
            <a:off x="225714" y="2724419"/>
            <a:ext cx="3293407" cy="24699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Class\Desktop\фото\фото 1\DSC0691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2037" y="2636912"/>
            <a:ext cx="2818970" cy="37586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582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-24827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детьми мы, педагоги «Сказки», переживаем массу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увлекательных событий и путешествий. Справившись с очередным заданием, или встречая необычного гостя,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радуемся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детьми. Проработав в этом учреждении почти 10 лет, не устаю удивляться, как вспыхивают огоньки в детских глазах, когда они слушают сказку,  открытости, способностям к творчеству у воспитанников.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6056" y="3789040"/>
            <a:ext cx="3610744" cy="233712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8" name="Picture 4" descr="C:\Users\Class\Desktop\фото\Елки 2014-15\DSC0451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54048">
            <a:off x="5682964" y="2212709"/>
            <a:ext cx="3907387" cy="29305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Class\Desktop\фото\математика\DSC04337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888672" y="3158219"/>
            <a:ext cx="3366655" cy="37327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Class\Desktop\фото\фото Поч\DSC04317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-252536" y="2158773"/>
            <a:ext cx="4112948" cy="25936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418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-1058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считаю своим призванием найти и развить в каждом ребенке способности, которые обязательно есть в каждом ребенке, ввести его во взрослую жизнь, дав знания о мире, о природе и главное, о человеке. Воспитатель детского сада – особенная, удивительная профессия. Ведь он – мудрый спутник ребенка в его путешествии по стране Детства.</a:t>
            </a:r>
          </a:p>
        </p:txBody>
      </p:sp>
      <p:pic>
        <p:nvPicPr>
          <p:cNvPr id="4097" name="Picture 1" descr="C:\Users\Class\Desktop\фото\математика\DSC0432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14971">
            <a:off x="392103" y="2582733"/>
            <a:ext cx="2956513" cy="22172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Class\Desktop\фото\математика\DSC0433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0589" y="3876931"/>
            <a:ext cx="3968932" cy="29766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Class\Desktop\фото\фото Поч\DSC04319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0132">
            <a:off x="1764595" y="4688683"/>
            <a:ext cx="2744796" cy="20585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Class\Desktop\фото\математика\DSC04349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119116"/>
            <a:ext cx="3135594" cy="23515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8249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3358" y="1406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«Песнь счастливого сверчка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02804296"/>
              </p:ext>
            </p:extLst>
          </p:nvPr>
        </p:nvGraphicFramePr>
        <p:xfrm>
          <a:off x="4644008" y="980728"/>
          <a:ext cx="4392488" cy="51152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6264"/>
                <a:gridCol w="2016224"/>
              </a:tblGrid>
              <a:tr h="38884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значит дети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меня?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Словами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так не скажешь,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Линейкой не измеришь,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взвесишь на весах.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дети для меня?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Наверное, душа…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Наверно крылья за спиной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Быть может – свет над головой…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Быть может – круг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открытом море,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Быть может воздух и вода.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Здесь чувства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не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слова.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народе русском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 пословица одна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 тот шесток,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про того сверчка.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всех сверчков,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всей планете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Счастливей я,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Ведь рядом дети.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Ведь рядом судьбы,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Мне есть в них место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Впускают дети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 не тесно.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0402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мой шесток - красивый самый,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 нужен людям и земле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песнь сверчка порою краше даже,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Чем песня соловья не на своем шесте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                                                                    Чернова И.Е.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3" name="Picture 1" descr="C:\Users\Class\Desktop\фото\математика\DSC0442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199" y="908720"/>
            <a:ext cx="3152841" cy="23646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Class\Desktop\фото\математика\DSC04428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0242" y="2996952"/>
            <a:ext cx="2553638" cy="19152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Class\Desktop\фото\математика\DSC0443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17907"/>
            <a:ext cx="3176844" cy="23826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5970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556792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вести за собой - не каждому это дано. Не каждому дано понимать детей с полуслова, превращаться самим в детей и быть такими же наивными и чистыми, как они. </a:t>
            </a:r>
          </a:p>
        </p:txBody>
      </p:sp>
      <p:pic>
        <p:nvPicPr>
          <p:cNvPr id="7170" name="Picture 2" descr="C:\Users\Class\Desktop\фото\математика\DSC0443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942" y="1700808"/>
            <a:ext cx="3968932" cy="29766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Class\Desktop\фото\математика\DSC0445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0865" y="4491142"/>
            <a:ext cx="3104836" cy="23286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Class\Desktop\фото\фото 1\DSC0692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5701" y="1731747"/>
            <a:ext cx="2751770" cy="36690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Class\Desktop\фото\фото 1\DSC0692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5128" y="5030369"/>
            <a:ext cx="2385866" cy="1789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829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074242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- воспитатель и этим горжусь,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вместе с детьми жить на свете учусь!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Да, я – актриса несчетных ролей,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главная роль – заменять матерей!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 descr="C:\Users\Class\Desktop\фото\фото 1\DSC0691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2531" y="3841065"/>
            <a:ext cx="4415336" cy="33115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Class\Desktop\фото\фото 1\DSC0656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135633"/>
            <a:ext cx="2041775" cy="27223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Class\Desktop\фото\фото 1\DSC0657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9556" y="1988840"/>
            <a:ext cx="3298704" cy="24740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Class\Desktop\фото\фото 1\DSC06674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87246"/>
            <a:ext cx="3514728" cy="26360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4806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245</Words>
  <Application>Microsoft Office PowerPoint</Application>
  <PresentationFormat>Экран (4:3)</PresentationFormat>
  <Paragraphs>48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Подготовила: Курсова Кристина Андреевна воспитатель МАДОУ «№ 16</vt:lpstr>
      <vt:lpstr>            Мое призвание – воспитатель!  Мое призвание – воспитатель  «Если вы удачно выберете труд  и вложите в него свою душу,  то счастье само отыщет вас».  К. Д. Ушинский.     </vt:lpstr>
      <vt:lpstr>  Много лет я посвятила трудной, но безумно интересной профессии.   Самая лучшая профессия на земле - быть "волшебником". Если помочь ребенку и разбудить в нем волшебника - тогда и его жизнь и жизнь окружающих его людей изменится: малышу не захочется быть жестоким, он будет стараться никого не обижать, а наоборот, ему захочется творить добро, его сердце откроется миру..  </vt:lpstr>
      <vt:lpstr>  Моя профессия – это возможность окунуться в атмосферу непосредственности. Каждый день я стремлюсь передать ребенку свою любовь и знания. И чудо происходит! Оно происходит каждый день, потому что я работаю по зову сердца.  Наш замечательный детский сад  -  «Сказка», в которой живет её Величество Игра, а воспитатели работают по призванию. Быть воспитателем, на мой взгляд, очень трудно, интересно и ответственно</vt:lpstr>
      <vt:lpstr> Вместе с детьми мы, педагоги «Сказки», переживаем массу  увлекательных событий и путешествий. Справившись с очередным заданием, или встречая необычного гостя, радуемся вместе с детьми. Проработав в этом учреждении почти 10 лет, не устаю удивляться, как вспыхивают огоньки в детских глазах, когда они слушают сказку,  открытости, способностям к творчеству у воспитанников.</vt:lpstr>
      <vt:lpstr>Я считаю своим призванием найти и развить в каждом ребенке способности, которые обязательно есть в каждом ребенке, ввести его во взрослую жизнь, дав знания о мире, о природе и главное, о человеке. Воспитатель детского сада – особенная, удивительная профессия. Ведь он – мудрый спутник ребенка в его путешествии по стране Детства.</vt:lpstr>
      <vt:lpstr>«Песнь счастливого сверчка» </vt:lpstr>
      <vt:lpstr> Воспитывать, вести за собой - не каждому это дано. Не каждому дано понимать детей с полуслова, превращаться самим в детей и быть такими же наивными и чистыми, как они. </vt:lpstr>
      <vt:lpstr>Я - воспитатель и этим горжусь,  Что вместе с детьми жить на свете учусь!  Да, я – актриса несчетных ролей,  Но главная роль – заменять матерей!   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Подготовила: Зотеева С.Н. воспитатель МБОУ «Прогимназия «Сказка» НМР РТ</dc:title>
  <dc:creator>Class</dc:creator>
  <cp:lastModifiedBy>kursov</cp:lastModifiedBy>
  <cp:revision>22</cp:revision>
  <dcterms:created xsi:type="dcterms:W3CDTF">2015-01-10T14:30:50Z</dcterms:created>
  <dcterms:modified xsi:type="dcterms:W3CDTF">2016-12-25T12:57:11Z</dcterms:modified>
</cp:coreProperties>
</file>