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73" r:id="rId3"/>
    <p:sldId id="274" r:id="rId4"/>
    <p:sldId id="277" r:id="rId5"/>
    <p:sldId id="27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80408-ACBE-40E5-9304-D737EE89EE23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7EA31231-9461-41AB-AE51-09992081AC4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РФ от 29 декабря 2012г. № 273-ФЗ «Об образовании в РФ»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B17F5-7517-4598-A591-AF4437C78C59}" type="parTrans" cxnId="{479E9E40-DA94-4398-AAA5-B8D3AA0E3610}">
      <dgm:prSet/>
      <dgm:spPr/>
      <dgm:t>
        <a:bodyPr/>
        <a:lstStyle/>
        <a:p>
          <a:endParaRPr lang="ru-RU"/>
        </a:p>
      </dgm:t>
    </dgm:pt>
    <dgm:pt modelId="{F220EF83-DB1E-44A8-B050-37DA70DD45DD}" type="sibTrans" cxnId="{479E9E40-DA94-4398-AAA5-B8D3AA0E3610}">
      <dgm:prSet/>
      <dgm:spPr/>
      <dgm:t>
        <a:bodyPr/>
        <a:lstStyle/>
        <a:p>
          <a:endParaRPr lang="ru-RU"/>
        </a:p>
      </dgm:t>
    </dgm:pt>
    <dgm:pt modelId="{FBAA5D7B-1D29-4EF1-B304-A7FD061A783A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Главного государственного санитарного врача РФ от 15 мая 2013г. № 26 г. Москва «Об утверждении СанПиН 2.4.1.3049-13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2A101-9DB6-4295-8F4D-6069B2649C66}" type="parTrans" cxnId="{7DB5EA96-4C25-47DE-BE27-B6A4E06E0BD0}">
      <dgm:prSet/>
      <dgm:spPr/>
      <dgm:t>
        <a:bodyPr/>
        <a:lstStyle/>
        <a:p>
          <a:endParaRPr lang="ru-RU"/>
        </a:p>
      </dgm:t>
    </dgm:pt>
    <dgm:pt modelId="{22378F7B-FDD0-470C-BC5E-9BAE5F1D3135}" type="sibTrans" cxnId="{7DB5EA96-4C25-47DE-BE27-B6A4E06E0BD0}">
      <dgm:prSet/>
      <dgm:spPr/>
      <dgm:t>
        <a:bodyPr/>
        <a:lstStyle/>
        <a:p>
          <a:endParaRPr lang="ru-RU"/>
        </a:p>
      </dgm:t>
    </dgm:pt>
    <dgm:pt modelId="{D0E10136-80BC-4A24-B238-A9FEA6233AA7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Минобрнауки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России от 17.10.2013 № 1155 «Об утверждении федерального государственного образовательного стандарта дошкольного образования»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B1EDD2-FB2B-4E9A-BF2E-924B55055541}" type="parTrans" cxnId="{91E5030E-DBF1-4D15-B134-4B84614D8DC9}">
      <dgm:prSet/>
      <dgm:spPr/>
      <dgm:t>
        <a:bodyPr/>
        <a:lstStyle/>
        <a:p>
          <a:endParaRPr lang="ru-RU"/>
        </a:p>
      </dgm:t>
    </dgm:pt>
    <dgm:pt modelId="{7B108DC3-17EB-4DD5-9839-A2097D6EC303}" type="sibTrans" cxnId="{91E5030E-DBF1-4D15-B134-4B84614D8DC9}">
      <dgm:prSet/>
      <dgm:spPr/>
      <dgm:t>
        <a:bodyPr/>
        <a:lstStyle/>
        <a:p>
          <a:endParaRPr lang="ru-RU"/>
        </a:p>
      </dgm:t>
    </dgm:pt>
    <dgm:pt modelId="{6044A076-1FCE-4BC4-AAF3-33B7F5F4A707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Профессиональный стандарт. Педагог (педагогическая деятельность в дошкольном, начальном общем, основном общем, среднем общем образовании) (воспитатель, учитель).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1E29F-D09F-4A72-B26F-CA92E58D4B29}" type="parTrans" cxnId="{925C0924-2524-44B0-AB17-E0A6186751BD}">
      <dgm:prSet/>
      <dgm:spPr/>
      <dgm:t>
        <a:bodyPr/>
        <a:lstStyle/>
        <a:p>
          <a:endParaRPr lang="ru-RU"/>
        </a:p>
      </dgm:t>
    </dgm:pt>
    <dgm:pt modelId="{CB900B5B-E588-4294-A236-599E59614E53}" type="sibTrans" cxnId="{925C0924-2524-44B0-AB17-E0A6186751BD}">
      <dgm:prSet/>
      <dgm:spPr/>
      <dgm:t>
        <a:bodyPr/>
        <a:lstStyle/>
        <a:p>
          <a:endParaRPr lang="ru-RU"/>
        </a:p>
      </dgm:t>
    </dgm:pt>
    <dgm:pt modelId="{379F0170-216D-4C9B-BC5A-C8635EFBBE1C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Примерная основная образовательная программа дошкольного образования. Одобрена решением федерального учебно-методического объединения по общему образованию (протокол от 20 мая 2015 г. № 2/15)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F17FE3-39FC-462C-A81A-44D142590B6C}" type="parTrans" cxnId="{FF6AE542-A70A-43B9-95DF-23F05212AF47}">
      <dgm:prSet/>
      <dgm:spPr/>
      <dgm:t>
        <a:bodyPr/>
        <a:lstStyle/>
        <a:p>
          <a:endParaRPr lang="ru-RU"/>
        </a:p>
      </dgm:t>
    </dgm:pt>
    <dgm:pt modelId="{C21005E9-0C80-4D20-B3D6-9A73CAAF1A59}" type="sibTrans" cxnId="{FF6AE542-A70A-43B9-95DF-23F05212AF47}">
      <dgm:prSet/>
      <dgm:spPr/>
      <dgm:t>
        <a:bodyPr/>
        <a:lstStyle/>
        <a:p>
          <a:endParaRPr lang="ru-RU"/>
        </a:p>
      </dgm:t>
    </dgm:pt>
    <dgm:pt modelId="{121A7AAE-EB03-424D-B86B-1D94770F0FFB}" type="pres">
      <dgm:prSet presAssocID="{D9A80408-ACBE-40E5-9304-D737EE89EE23}" presName="Name0" presStyleCnt="0">
        <dgm:presLayoutVars>
          <dgm:dir/>
          <dgm:resizeHandles val="exact"/>
        </dgm:presLayoutVars>
      </dgm:prSet>
      <dgm:spPr/>
    </dgm:pt>
    <dgm:pt modelId="{BBF354BC-804A-4D22-B7A5-4C17C9F67927}" type="pres">
      <dgm:prSet presAssocID="{D9A80408-ACBE-40E5-9304-D737EE89EE23}" presName="fgShape" presStyleLbl="fgShp" presStyleIdx="0" presStyleCnt="1"/>
      <dgm:spPr/>
    </dgm:pt>
    <dgm:pt modelId="{DA35309F-BE0B-496B-9F11-425C5F7A9F9C}" type="pres">
      <dgm:prSet presAssocID="{D9A80408-ACBE-40E5-9304-D737EE89EE23}" presName="linComp" presStyleCnt="0"/>
      <dgm:spPr/>
    </dgm:pt>
    <dgm:pt modelId="{25991237-667A-4097-B338-76267EE5A057}" type="pres">
      <dgm:prSet presAssocID="{7EA31231-9461-41AB-AE51-09992081AC49}" presName="compNode" presStyleCnt="0"/>
      <dgm:spPr/>
    </dgm:pt>
    <dgm:pt modelId="{8F87F064-8F15-4877-A911-F5C6FEDB83B7}" type="pres">
      <dgm:prSet presAssocID="{7EA31231-9461-41AB-AE51-09992081AC49}" presName="bkgdShape" presStyleLbl="node1" presStyleIdx="0" presStyleCnt="5"/>
      <dgm:spPr/>
      <dgm:t>
        <a:bodyPr/>
        <a:lstStyle/>
        <a:p>
          <a:endParaRPr lang="ru-RU"/>
        </a:p>
      </dgm:t>
    </dgm:pt>
    <dgm:pt modelId="{FE0649A0-2D9C-4B6F-9C23-5EC19A6A9648}" type="pres">
      <dgm:prSet presAssocID="{7EA31231-9461-41AB-AE51-09992081AC49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950D1-DC8B-48C0-ADEF-C7D3028B334F}" type="pres">
      <dgm:prSet presAssocID="{7EA31231-9461-41AB-AE51-09992081AC49}" presName="invisiNode" presStyleLbl="node1" presStyleIdx="0" presStyleCnt="5"/>
      <dgm:spPr/>
    </dgm:pt>
    <dgm:pt modelId="{CABE2AD2-390F-41F7-82B7-A9F10011875F}" type="pres">
      <dgm:prSet presAssocID="{7EA31231-9461-41AB-AE51-09992081AC49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AE76A1C5-59DE-4B96-A9E4-4AB961AA3A48}" type="pres">
      <dgm:prSet presAssocID="{F220EF83-DB1E-44A8-B050-37DA70DD45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72D75F-C1C3-49DC-9A42-ED7EF1D000FD}" type="pres">
      <dgm:prSet presAssocID="{FBAA5D7B-1D29-4EF1-B304-A7FD061A783A}" presName="compNode" presStyleCnt="0"/>
      <dgm:spPr/>
    </dgm:pt>
    <dgm:pt modelId="{F4409E55-1A14-4D95-8E54-0755594384A5}" type="pres">
      <dgm:prSet presAssocID="{FBAA5D7B-1D29-4EF1-B304-A7FD061A783A}" presName="bkgdShape" presStyleLbl="node1" presStyleIdx="1" presStyleCnt="5"/>
      <dgm:spPr/>
      <dgm:t>
        <a:bodyPr/>
        <a:lstStyle/>
        <a:p>
          <a:endParaRPr lang="ru-RU"/>
        </a:p>
      </dgm:t>
    </dgm:pt>
    <dgm:pt modelId="{A4572D85-83A8-41B0-8366-2104F223B76F}" type="pres">
      <dgm:prSet presAssocID="{FBAA5D7B-1D29-4EF1-B304-A7FD061A783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11872-CA83-4B25-8FE1-BA3CB6C0E1F6}" type="pres">
      <dgm:prSet presAssocID="{FBAA5D7B-1D29-4EF1-B304-A7FD061A783A}" presName="invisiNode" presStyleLbl="node1" presStyleIdx="1" presStyleCnt="5"/>
      <dgm:spPr/>
    </dgm:pt>
    <dgm:pt modelId="{48C30081-0A0C-4B09-9FD0-5CACF051E0AA}" type="pres">
      <dgm:prSet presAssocID="{FBAA5D7B-1D29-4EF1-B304-A7FD061A783A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E829A6B-6C9B-48D1-B659-D0343F0B4487}" type="pres">
      <dgm:prSet presAssocID="{22378F7B-FDD0-470C-BC5E-9BAE5F1D31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4EAE76A-C32D-48FC-8032-D7BD993E90B3}" type="pres">
      <dgm:prSet presAssocID="{D0E10136-80BC-4A24-B238-A9FEA6233AA7}" presName="compNode" presStyleCnt="0"/>
      <dgm:spPr/>
    </dgm:pt>
    <dgm:pt modelId="{BAC960C0-F73A-4DE9-805A-F9BFF01DE191}" type="pres">
      <dgm:prSet presAssocID="{D0E10136-80BC-4A24-B238-A9FEA6233AA7}" presName="bkgdShape" presStyleLbl="node1" presStyleIdx="2" presStyleCnt="5"/>
      <dgm:spPr/>
      <dgm:t>
        <a:bodyPr/>
        <a:lstStyle/>
        <a:p>
          <a:endParaRPr lang="ru-RU"/>
        </a:p>
      </dgm:t>
    </dgm:pt>
    <dgm:pt modelId="{B588FE47-E418-4D5E-89B9-873C5FAAEE16}" type="pres">
      <dgm:prSet presAssocID="{D0E10136-80BC-4A24-B238-A9FEA6233AA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C2C55-70C6-47CB-9F9B-FB10E501FC7E}" type="pres">
      <dgm:prSet presAssocID="{D0E10136-80BC-4A24-B238-A9FEA6233AA7}" presName="invisiNode" presStyleLbl="node1" presStyleIdx="2" presStyleCnt="5"/>
      <dgm:spPr/>
    </dgm:pt>
    <dgm:pt modelId="{A3E7961C-ED73-4AD9-B903-9018DD05A784}" type="pres">
      <dgm:prSet presAssocID="{D0E10136-80BC-4A24-B238-A9FEA6233AA7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0DCF3980-140B-4307-8F28-56077D46A060}" type="pres">
      <dgm:prSet presAssocID="{7B108DC3-17EB-4DD5-9839-A2097D6EC3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C95124-D0FD-43B8-AB0A-3AFD51EE482C}" type="pres">
      <dgm:prSet presAssocID="{6044A076-1FCE-4BC4-AAF3-33B7F5F4A707}" presName="compNode" presStyleCnt="0"/>
      <dgm:spPr/>
    </dgm:pt>
    <dgm:pt modelId="{23AFFBC1-DE4A-4174-93F8-B9D937F723A7}" type="pres">
      <dgm:prSet presAssocID="{6044A076-1FCE-4BC4-AAF3-33B7F5F4A707}" presName="bkgdShape" presStyleLbl="node1" presStyleIdx="3" presStyleCnt="5"/>
      <dgm:spPr/>
      <dgm:t>
        <a:bodyPr/>
        <a:lstStyle/>
        <a:p>
          <a:endParaRPr lang="ru-RU"/>
        </a:p>
      </dgm:t>
    </dgm:pt>
    <dgm:pt modelId="{4DB4E02E-E8C7-40AD-9E1B-6AA77DAF1CF2}" type="pres">
      <dgm:prSet presAssocID="{6044A076-1FCE-4BC4-AAF3-33B7F5F4A707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9368F-F763-4235-BAA8-0B87691E4B7F}" type="pres">
      <dgm:prSet presAssocID="{6044A076-1FCE-4BC4-AAF3-33B7F5F4A707}" presName="invisiNode" presStyleLbl="node1" presStyleIdx="3" presStyleCnt="5"/>
      <dgm:spPr/>
    </dgm:pt>
    <dgm:pt modelId="{4EB9BCB9-6442-4D9F-A8AD-5FBB5B63F48A}" type="pres">
      <dgm:prSet presAssocID="{6044A076-1FCE-4BC4-AAF3-33B7F5F4A707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585B6D5E-CF3B-4D3A-AD41-EFD1C4E06696}" type="pres">
      <dgm:prSet presAssocID="{CB900B5B-E588-4294-A236-599E59614E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A628FC2-E6FB-4FC5-B198-A5D20A991601}" type="pres">
      <dgm:prSet presAssocID="{379F0170-216D-4C9B-BC5A-C8635EFBBE1C}" presName="compNode" presStyleCnt="0"/>
      <dgm:spPr/>
    </dgm:pt>
    <dgm:pt modelId="{625C45D2-B85C-418B-96F4-C7F921D25E67}" type="pres">
      <dgm:prSet presAssocID="{379F0170-216D-4C9B-BC5A-C8635EFBBE1C}" presName="bkgdShape" presStyleLbl="node1" presStyleIdx="4" presStyleCnt="5"/>
      <dgm:spPr/>
      <dgm:t>
        <a:bodyPr/>
        <a:lstStyle/>
        <a:p>
          <a:endParaRPr lang="ru-RU"/>
        </a:p>
      </dgm:t>
    </dgm:pt>
    <dgm:pt modelId="{21FCC322-4468-4250-B1EE-FD55CC905837}" type="pres">
      <dgm:prSet presAssocID="{379F0170-216D-4C9B-BC5A-C8635EFBBE1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3C09D-A9A3-48B3-823B-C7BD9B15BFB9}" type="pres">
      <dgm:prSet presAssocID="{379F0170-216D-4C9B-BC5A-C8635EFBBE1C}" presName="invisiNode" presStyleLbl="node1" presStyleIdx="4" presStyleCnt="5"/>
      <dgm:spPr/>
    </dgm:pt>
    <dgm:pt modelId="{31206DDA-3369-4D0E-B438-3B3CEDAC035B}" type="pres">
      <dgm:prSet presAssocID="{379F0170-216D-4C9B-BC5A-C8635EFBBE1C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E734B0FA-F65E-4C30-81B8-8D54C4A9872E}" type="presOf" srcId="{7EA31231-9461-41AB-AE51-09992081AC49}" destId="{FE0649A0-2D9C-4B6F-9C23-5EC19A6A9648}" srcOrd="1" destOrd="0" presId="urn:microsoft.com/office/officeart/2005/8/layout/hList7"/>
    <dgm:cxn modelId="{53FCACF5-B835-4F47-AA62-61FB5BAC8CA8}" type="presOf" srcId="{FBAA5D7B-1D29-4EF1-B304-A7FD061A783A}" destId="{F4409E55-1A14-4D95-8E54-0755594384A5}" srcOrd="0" destOrd="0" presId="urn:microsoft.com/office/officeart/2005/8/layout/hList7"/>
    <dgm:cxn modelId="{FDA1F368-9733-4999-BE8C-C6A5AB6D9753}" type="presOf" srcId="{CB900B5B-E588-4294-A236-599E59614E53}" destId="{585B6D5E-CF3B-4D3A-AD41-EFD1C4E06696}" srcOrd="0" destOrd="0" presId="urn:microsoft.com/office/officeart/2005/8/layout/hList7"/>
    <dgm:cxn modelId="{925C0924-2524-44B0-AB17-E0A6186751BD}" srcId="{D9A80408-ACBE-40E5-9304-D737EE89EE23}" destId="{6044A076-1FCE-4BC4-AAF3-33B7F5F4A707}" srcOrd="3" destOrd="0" parTransId="{8811E29F-D09F-4A72-B26F-CA92E58D4B29}" sibTransId="{CB900B5B-E588-4294-A236-599E59614E53}"/>
    <dgm:cxn modelId="{91E5030E-DBF1-4D15-B134-4B84614D8DC9}" srcId="{D9A80408-ACBE-40E5-9304-D737EE89EE23}" destId="{D0E10136-80BC-4A24-B238-A9FEA6233AA7}" srcOrd="2" destOrd="0" parTransId="{94B1EDD2-FB2B-4E9A-BF2E-924B55055541}" sibTransId="{7B108DC3-17EB-4DD5-9839-A2097D6EC303}"/>
    <dgm:cxn modelId="{DBED0CD4-6BF9-480C-9012-86707D34FE04}" type="presOf" srcId="{D0E10136-80BC-4A24-B238-A9FEA6233AA7}" destId="{B588FE47-E418-4D5E-89B9-873C5FAAEE16}" srcOrd="1" destOrd="0" presId="urn:microsoft.com/office/officeart/2005/8/layout/hList7"/>
    <dgm:cxn modelId="{B9EA5387-723C-48C6-B774-182282309542}" type="presOf" srcId="{7B108DC3-17EB-4DD5-9839-A2097D6EC303}" destId="{0DCF3980-140B-4307-8F28-56077D46A060}" srcOrd="0" destOrd="0" presId="urn:microsoft.com/office/officeart/2005/8/layout/hList7"/>
    <dgm:cxn modelId="{01FCFA5F-6438-4332-BAF2-25D009067710}" type="presOf" srcId="{FBAA5D7B-1D29-4EF1-B304-A7FD061A783A}" destId="{A4572D85-83A8-41B0-8366-2104F223B76F}" srcOrd="1" destOrd="0" presId="urn:microsoft.com/office/officeart/2005/8/layout/hList7"/>
    <dgm:cxn modelId="{4CF75D1B-4B83-476A-988A-2959FD3D2D2B}" type="presOf" srcId="{D0E10136-80BC-4A24-B238-A9FEA6233AA7}" destId="{BAC960C0-F73A-4DE9-805A-F9BFF01DE191}" srcOrd="0" destOrd="0" presId="urn:microsoft.com/office/officeart/2005/8/layout/hList7"/>
    <dgm:cxn modelId="{479E9E40-DA94-4398-AAA5-B8D3AA0E3610}" srcId="{D9A80408-ACBE-40E5-9304-D737EE89EE23}" destId="{7EA31231-9461-41AB-AE51-09992081AC49}" srcOrd="0" destOrd="0" parTransId="{1FFB17F5-7517-4598-A591-AF4437C78C59}" sibTransId="{F220EF83-DB1E-44A8-B050-37DA70DD45DD}"/>
    <dgm:cxn modelId="{E50DB2CF-7CDC-4D5B-A919-581A27EB05B0}" type="presOf" srcId="{379F0170-216D-4C9B-BC5A-C8635EFBBE1C}" destId="{21FCC322-4468-4250-B1EE-FD55CC905837}" srcOrd="1" destOrd="0" presId="urn:microsoft.com/office/officeart/2005/8/layout/hList7"/>
    <dgm:cxn modelId="{168CC7D5-F4FB-4198-A1CF-69809CE1F4EA}" type="presOf" srcId="{D9A80408-ACBE-40E5-9304-D737EE89EE23}" destId="{121A7AAE-EB03-424D-B86B-1D94770F0FFB}" srcOrd="0" destOrd="0" presId="urn:microsoft.com/office/officeart/2005/8/layout/hList7"/>
    <dgm:cxn modelId="{FF6AE542-A70A-43B9-95DF-23F05212AF47}" srcId="{D9A80408-ACBE-40E5-9304-D737EE89EE23}" destId="{379F0170-216D-4C9B-BC5A-C8635EFBBE1C}" srcOrd="4" destOrd="0" parTransId="{52F17FE3-39FC-462C-A81A-44D142590B6C}" sibTransId="{C21005E9-0C80-4D20-B3D6-9A73CAAF1A59}"/>
    <dgm:cxn modelId="{4E62BB63-A0EC-4DAA-8D98-5734687CEA15}" type="presOf" srcId="{22378F7B-FDD0-470C-BC5E-9BAE5F1D3135}" destId="{0E829A6B-6C9B-48D1-B659-D0343F0B4487}" srcOrd="0" destOrd="0" presId="urn:microsoft.com/office/officeart/2005/8/layout/hList7"/>
    <dgm:cxn modelId="{60873AA2-0A11-4BB6-8B0B-60D2C89F7553}" type="presOf" srcId="{6044A076-1FCE-4BC4-AAF3-33B7F5F4A707}" destId="{23AFFBC1-DE4A-4174-93F8-B9D937F723A7}" srcOrd="0" destOrd="0" presId="urn:microsoft.com/office/officeart/2005/8/layout/hList7"/>
    <dgm:cxn modelId="{ED1AAEAF-F23F-4997-9065-7CFA3BEFD51F}" type="presOf" srcId="{F220EF83-DB1E-44A8-B050-37DA70DD45DD}" destId="{AE76A1C5-59DE-4B96-A9E4-4AB961AA3A48}" srcOrd="0" destOrd="0" presId="urn:microsoft.com/office/officeart/2005/8/layout/hList7"/>
    <dgm:cxn modelId="{4E02ED11-2AEF-473E-ADF4-A24FC5807D9B}" type="presOf" srcId="{6044A076-1FCE-4BC4-AAF3-33B7F5F4A707}" destId="{4DB4E02E-E8C7-40AD-9E1B-6AA77DAF1CF2}" srcOrd="1" destOrd="0" presId="urn:microsoft.com/office/officeart/2005/8/layout/hList7"/>
    <dgm:cxn modelId="{7DB5EA96-4C25-47DE-BE27-B6A4E06E0BD0}" srcId="{D9A80408-ACBE-40E5-9304-D737EE89EE23}" destId="{FBAA5D7B-1D29-4EF1-B304-A7FD061A783A}" srcOrd="1" destOrd="0" parTransId="{6362A101-9DB6-4295-8F4D-6069B2649C66}" sibTransId="{22378F7B-FDD0-470C-BC5E-9BAE5F1D3135}"/>
    <dgm:cxn modelId="{DE743F54-3AFF-4B3C-987D-1493DBAA5EA2}" type="presOf" srcId="{379F0170-216D-4C9B-BC5A-C8635EFBBE1C}" destId="{625C45D2-B85C-418B-96F4-C7F921D25E67}" srcOrd="0" destOrd="0" presId="urn:microsoft.com/office/officeart/2005/8/layout/hList7"/>
    <dgm:cxn modelId="{0AA00F3C-F83E-40DD-839F-53D44F748492}" type="presOf" srcId="{7EA31231-9461-41AB-AE51-09992081AC49}" destId="{8F87F064-8F15-4877-A911-F5C6FEDB83B7}" srcOrd="0" destOrd="0" presId="urn:microsoft.com/office/officeart/2005/8/layout/hList7"/>
    <dgm:cxn modelId="{F81B6CC9-6BF5-4878-ACAF-81BF18B2DDC5}" type="presParOf" srcId="{121A7AAE-EB03-424D-B86B-1D94770F0FFB}" destId="{BBF354BC-804A-4D22-B7A5-4C17C9F67927}" srcOrd="0" destOrd="0" presId="urn:microsoft.com/office/officeart/2005/8/layout/hList7"/>
    <dgm:cxn modelId="{63BD4F83-86E5-47BB-B960-B66EE59DA870}" type="presParOf" srcId="{121A7AAE-EB03-424D-B86B-1D94770F0FFB}" destId="{DA35309F-BE0B-496B-9F11-425C5F7A9F9C}" srcOrd="1" destOrd="0" presId="urn:microsoft.com/office/officeart/2005/8/layout/hList7"/>
    <dgm:cxn modelId="{4245273E-1DE3-4EC0-AADD-22214917BD5E}" type="presParOf" srcId="{DA35309F-BE0B-496B-9F11-425C5F7A9F9C}" destId="{25991237-667A-4097-B338-76267EE5A057}" srcOrd="0" destOrd="0" presId="urn:microsoft.com/office/officeart/2005/8/layout/hList7"/>
    <dgm:cxn modelId="{B26F66F4-C42A-4AE2-AFA4-522135D6A79D}" type="presParOf" srcId="{25991237-667A-4097-B338-76267EE5A057}" destId="{8F87F064-8F15-4877-A911-F5C6FEDB83B7}" srcOrd="0" destOrd="0" presId="urn:microsoft.com/office/officeart/2005/8/layout/hList7"/>
    <dgm:cxn modelId="{40B9BB83-7222-415C-9655-71A5CB894ED3}" type="presParOf" srcId="{25991237-667A-4097-B338-76267EE5A057}" destId="{FE0649A0-2D9C-4B6F-9C23-5EC19A6A9648}" srcOrd="1" destOrd="0" presId="urn:microsoft.com/office/officeart/2005/8/layout/hList7"/>
    <dgm:cxn modelId="{76BD9F73-538E-4BCC-ACBB-203009B26F09}" type="presParOf" srcId="{25991237-667A-4097-B338-76267EE5A057}" destId="{73F950D1-DC8B-48C0-ADEF-C7D3028B334F}" srcOrd="2" destOrd="0" presId="urn:microsoft.com/office/officeart/2005/8/layout/hList7"/>
    <dgm:cxn modelId="{80F88061-4029-4E57-B982-724F55B38983}" type="presParOf" srcId="{25991237-667A-4097-B338-76267EE5A057}" destId="{CABE2AD2-390F-41F7-82B7-A9F10011875F}" srcOrd="3" destOrd="0" presId="urn:microsoft.com/office/officeart/2005/8/layout/hList7"/>
    <dgm:cxn modelId="{829EED66-6FDC-45E1-B1C8-C65E468245BE}" type="presParOf" srcId="{DA35309F-BE0B-496B-9F11-425C5F7A9F9C}" destId="{AE76A1C5-59DE-4B96-A9E4-4AB961AA3A48}" srcOrd="1" destOrd="0" presId="urn:microsoft.com/office/officeart/2005/8/layout/hList7"/>
    <dgm:cxn modelId="{360F6814-D2C8-4DD7-B44D-F7C946A88FDA}" type="presParOf" srcId="{DA35309F-BE0B-496B-9F11-425C5F7A9F9C}" destId="{F572D75F-C1C3-49DC-9A42-ED7EF1D000FD}" srcOrd="2" destOrd="0" presId="urn:microsoft.com/office/officeart/2005/8/layout/hList7"/>
    <dgm:cxn modelId="{12B3C877-B1D8-4111-B958-12CAF2D0D36A}" type="presParOf" srcId="{F572D75F-C1C3-49DC-9A42-ED7EF1D000FD}" destId="{F4409E55-1A14-4D95-8E54-0755594384A5}" srcOrd="0" destOrd="0" presId="urn:microsoft.com/office/officeart/2005/8/layout/hList7"/>
    <dgm:cxn modelId="{709BC9A0-950C-4434-8735-BDB35E83D600}" type="presParOf" srcId="{F572D75F-C1C3-49DC-9A42-ED7EF1D000FD}" destId="{A4572D85-83A8-41B0-8366-2104F223B76F}" srcOrd="1" destOrd="0" presId="urn:microsoft.com/office/officeart/2005/8/layout/hList7"/>
    <dgm:cxn modelId="{1A3F5283-EDA9-4875-8190-649AD4EBC483}" type="presParOf" srcId="{F572D75F-C1C3-49DC-9A42-ED7EF1D000FD}" destId="{B0F11872-CA83-4B25-8FE1-BA3CB6C0E1F6}" srcOrd="2" destOrd="0" presId="urn:microsoft.com/office/officeart/2005/8/layout/hList7"/>
    <dgm:cxn modelId="{8C99B742-753E-471D-B268-AE059548F67A}" type="presParOf" srcId="{F572D75F-C1C3-49DC-9A42-ED7EF1D000FD}" destId="{48C30081-0A0C-4B09-9FD0-5CACF051E0AA}" srcOrd="3" destOrd="0" presId="urn:microsoft.com/office/officeart/2005/8/layout/hList7"/>
    <dgm:cxn modelId="{7117AD8E-6F9C-410C-8AAE-3BCFAD3FEF5E}" type="presParOf" srcId="{DA35309F-BE0B-496B-9F11-425C5F7A9F9C}" destId="{0E829A6B-6C9B-48D1-B659-D0343F0B4487}" srcOrd="3" destOrd="0" presId="urn:microsoft.com/office/officeart/2005/8/layout/hList7"/>
    <dgm:cxn modelId="{4EACD060-F805-44B0-9FCE-A49225F2544E}" type="presParOf" srcId="{DA35309F-BE0B-496B-9F11-425C5F7A9F9C}" destId="{A4EAE76A-C32D-48FC-8032-D7BD993E90B3}" srcOrd="4" destOrd="0" presId="urn:microsoft.com/office/officeart/2005/8/layout/hList7"/>
    <dgm:cxn modelId="{AF6AFA40-8EBB-4331-9C61-A9C67E0EC0BA}" type="presParOf" srcId="{A4EAE76A-C32D-48FC-8032-D7BD993E90B3}" destId="{BAC960C0-F73A-4DE9-805A-F9BFF01DE191}" srcOrd="0" destOrd="0" presId="urn:microsoft.com/office/officeart/2005/8/layout/hList7"/>
    <dgm:cxn modelId="{2504D7CA-344D-405D-92FA-E1D04755D3EC}" type="presParOf" srcId="{A4EAE76A-C32D-48FC-8032-D7BD993E90B3}" destId="{B588FE47-E418-4D5E-89B9-873C5FAAEE16}" srcOrd="1" destOrd="0" presId="urn:microsoft.com/office/officeart/2005/8/layout/hList7"/>
    <dgm:cxn modelId="{252EEAE3-525B-4308-B906-09ABD26996A0}" type="presParOf" srcId="{A4EAE76A-C32D-48FC-8032-D7BD993E90B3}" destId="{335C2C55-70C6-47CB-9F9B-FB10E501FC7E}" srcOrd="2" destOrd="0" presId="urn:microsoft.com/office/officeart/2005/8/layout/hList7"/>
    <dgm:cxn modelId="{826373B9-E11A-4BFC-B485-E7E630DBB5D8}" type="presParOf" srcId="{A4EAE76A-C32D-48FC-8032-D7BD993E90B3}" destId="{A3E7961C-ED73-4AD9-B903-9018DD05A784}" srcOrd="3" destOrd="0" presId="urn:microsoft.com/office/officeart/2005/8/layout/hList7"/>
    <dgm:cxn modelId="{B8C67FE8-BD39-454A-AD6F-E00F84CB439A}" type="presParOf" srcId="{DA35309F-BE0B-496B-9F11-425C5F7A9F9C}" destId="{0DCF3980-140B-4307-8F28-56077D46A060}" srcOrd="5" destOrd="0" presId="urn:microsoft.com/office/officeart/2005/8/layout/hList7"/>
    <dgm:cxn modelId="{A0C852AA-FAF7-4029-B285-929D9FE5D4B0}" type="presParOf" srcId="{DA35309F-BE0B-496B-9F11-425C5F7A9F9C}" destId="{0DC95124-D0FD-43B8-AB0A-3AFD51EE482C}" srcOrd="6" destOrd="0" presId="urn:microsoft.com/office/officeart/2005/8/layout/hList7"/>
    <dgm:cxn modelId="{8959D765-A28D-4982-B198-B41707C17E67}" type="presParOf" srcId="{0DC95124-D0FD-43B8-AB0A-3AFD51EE482C}" destId="{23AFFBC1-DE4A-4174-93F8-B9D937F723A7}" srcOrd="0" destOrd="0" presId="urn:microsoft.com/office/officeart/2005/8/layout/hList7"/>
    <dgm:cxn modelId="{083F93B4-26A2-4A90-B58D-1A518D33D0A7}" type="presParOf" srcId="{0DC95124-D0FD-43B8-AB0A-3AFD51EE482C}" destId="{4DB4E02E-E8C7-40AD-9E1B-6AA77DAF1CF2}" srcOrd="1" destOrd="0" presId="urn:microsoft.com/office/officeart/2005/8/layout/hList7"/>
    <dgm:cxn modelId="{2F9759F6-968A-47E7-B119-702F8007BEE2}" type="presParOf" srcId="{0DC95124-D0FD-43B8-AB0A-3AFD51EE482C}" destId="{5409368F-F763-4235-BAA8-0B87691E4B7F}" srcOrd="2" destOrd="0" presId="urn:microsoft.com/office/officeart/2005/8/layout/hList7"/>
    <dgm:cxn modelId="{F40FD27C-FC2B-41DD-A211-9342603972D7}" type="presParOf" srcId="{0DC95124-D0FD-43B8-AB0A-3AFD51EE482C}" destId="{4EB9BCB9-6442-4D9F-A8AD-5FBB5B63F48A}" srcOrd="3" destOrd="0" presId="urn:microsoft.com/office/officeart/2005/8/layout/hList7"/>
    <dgm:cxn modelId="{A00DDA30-49C9-4AE8-9462-1C63FFE0C6B4}" type="presParOf" srcId="{DA35309F-BE0B-496B-9F11-425C5F7A9F9C}" destId="{585B6D5E-CF3B-4D3A-AD41-EFD1C4E06696}" srcOrd="7" destOrd="0" presId="urn:microsoft.com/office/officeart/2005/8/layout/hList7"/>
    <dgm:cxn modelId="{284891A0-0E4E-4F11-B73E-A68A1147D403}" type="presParOf" srcId="{DA35309F-BE0B-496B-9F11-425C5F7A9F9C}" destId="{1A628FC2-E6FB-4FC5-B198-A5D20A991601}" srcOrd="8" destOrd="0" presId="urn:microsoft.com/office/officeart/2005/8/layout/hList7"/>
    <dgm:cxn modelId="{00B297F3-BBFE-491E-B56C-109429115FF5}" type="presParOf" srcId="{1A628FC2-E6FB-4FC5-B198-A5D20A991601}" destId="{625C45D2-B85C-418B-96F4-C7F921D25E67}" srcOrd="0" destOrd="0" presId="urn:microsoft.com/office/officeart/2005/8/layout/hList7"/>
    <dgm:cxn modelId="{359DAA3C-A2A8-4B54-94E1-6A5278A078A2}" type="presParOf" srcId="{1A628FC2-E6FB-4FC5-B198-A5D20A991601}" destId="{21FCC322-4468-4250-B1EE-FD55CC905837}" srcOrd="1" destOrd="0" presId="urn:microsoft.com/office/officeart/2005/8/layout/hList7"/>
    <dgm:cxn modelId="{40EB296D-C2FD-46CC-81A6-52834F439E5F}" type="presParOf" srcId="{1A628FC2-E6FB-4FC5-B198-A5D20A991601}" destId="{97F3C09D-A9A3-48B3-823B-C7BD9B15BFB9}" srcOrd="2" destOrd="0" presId="urn:microsoft.com/office/officeart/2005/8/layout/hList7"/>
    <dgm:cxn modelId="{4E147BDC-BEAA-433C-BBBB-2F433D01FE27}" type="presParOf" srcId="{1A628FC2-E6FB-4FC5-B198-A5D20A991601}" destId="{31206DDA-3369-4D0E-B438-3B3CEDAC03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EA083-D022-4E42-9042-6F48B784A1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5ED512-67F3-4A42-B00D-AA71E684CB4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Индивидуальность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561A3-26D3-4D35-94CD-21100E554F12}" type="parTrans" cxnId="{5239142E-D9E1-47F3-A46C-93ABD96A426A}">
      <dgm:prSet/>
      <dgm:spPr/>
      <dgm:t>
        <a:bodyPr/>
        <a:lstStyle/>
        <a:p>
          <a:endParaRPr lang="ru-RU"/>
        </a:p>
      </dgm:t>
    </dgm:pt>
    <dgm:pt modelId="{6B8A0987-3E23-4390-BAA2-A25C5E2DE18B}" type="sibTrans" cxnId="{5239142E-D9E1-47F3-A46C-93ABD96A426A}">
      <dgm:prSet/>
      <dgm:spPr/>
      <dgm:t>
        <a:bodyPr/>
        <a:lstStyle/>
        <a:p>
          <a:endParaRPr lang="ru-RU"/>
        </a:p>
      </dgm:t>
    </dgm:pt>
    <dgm:pt modelId="{5E6881A0-5172-4016-843F-CBC0561C352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Последовательность</a:t>
          </a:r>
          <a:r>
            <a:rPr lang="ru-RU" dirty="0" smtClean="0"/>
            <a:t> </a:t>
          </a:r>
          <a:endParaRPr lang="ru-RU" dirty="0"/>
        </a:p>
      </dgm:t>
    </dgm:pt>
    <dgm:pt modelId="{D2A110CD-DF61-4F0E-9B3B-D8CCA4CBB0DC}" type="parTrans" cxnId="{58BBB70D-C2B3-46FF-870A-7563E7E27BA9}">
      <dgm:prSet/>
      <dgm:spPr/>
      <dgm:t>
        <a:bodyPr/>
        <a:lstStyle/>
        <a:p>
          <a:endParaRPr lang="ru-RU"/>
        </a:p>
      </dgm:t>
    </dgm:pt>
    <dgm:pt modelId="{D4AF66A8-4071-4901-BD60-73BB602AB071}" type="sibTrans" cxnId="{58BBB70D-C2B3-46FF-870A-7563E7E27BA9}">
      <dgm:prSet/>
      <dgm:spPr/>
      <dgm:t>
        <a:bodyPr/>
        <a:lstStyle/>
        <a:p>
          <a:endParaRPr lang="ru-RU"/>
        </a:p>
      </dgm:t>
    </dgm:pt>
    <dgm:pt modelId="{E5062D9F-45FB-4C37-9297-9C95697A25A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648ADB-3E0F-4B39-B00A-79A3318AD447}" type="parTrans" cxnId="{5DCD273B-87DE-4D39-8AE8-09A7312448F8}">
      <dgm:prSet/>
      <dgm:spPr/>
      <dgm:t>
        <a:bodyPr/>
        <a:lstStyle/>
        <a:p>
          <a:endParaRPr lang="ru-RU"/>
        </a:p>
      </dgm:t>
    </dgm:pt>
    <dgm:pt modelId="{F4E73A72-521A-4807-9AEA-FC63D3529D26}" type="sibTrans" cxnId="{5DCD273B-87DE-4D39-8AE8-09A7312448F8}">
      <dgm:prSet/>
      <dgm:spPr/>
      <dgm:t>
        <a:bodyPr/>
        <a:lstStyle/>
        <a:p>
          <a:endParaRPr lang="ru-RU"/>
        </a:p>
      </dgm:t>
    </dgm:pt>
    <dgm:pt modelId="{2A5B6532-ED2B-4039-B53E-39AAE35898C5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Соответствие условий, требований, методов возрасту и особенностям развития воспитанников</a:t>
          </a:r>
          <a:endParaRPr lang="ru-RU" b="1" dirty="0">
            <a:solidFill>
              <a:schemeClr val="tx1"/>
            </a:solidFill>
          </a:endParaRPr>
        </a:p>
      </dgm:t>
    </dgm:pt>
    <dgm:pt modelId="{BF237CA5-CAF3-4FD2-BF25-EBFA3834C0EC}" type="parTrans" cxnId="{C323CB7D-8428-4E5F-8EF8-02A81678A76D}">
      <dgm:prSet/>
      <dgm:spPr/>
      <dgm:t>
        <a:bodyPr/>
        <a:lstStyle/>
        <a:p>
          <a:endParaRPr lang="ru-RU"/>
        </a:p>
      </dgm:t>
    </dgm:pt>
    <dgm:pt modelId="{C0A89AA1-7B03-400B-A77F-A6393CEFAA83}" type="sibTrans" cxnId="{C323CB7D-8428-4E5F-8EF8-02A81678A76D}">
      <dgm:prSet/>
      <dgm:spPr/>
      <dgm:t>
        <a:bodyPr/>
        <a:lstStyle/>
        <a:p>
          <a:endParaRPr lang="ru-RU"/>
        </a:p>
      </dgm:t>
    </dgm:pt>
    <dgm:pt modelId="{1BD93C2F-17CB-4179-B9CA-10ADB2FF1C3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и сотрудничество взрослых и детей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4A8C7-41E0-436C-A097-7217EA1D9D97}" type="parTrans" cxnId="{4715C1A2-D5D5-4C8C-B864-FFA89F7952AE}">
      <dgm:prSet/>
      <dgm:spPr/>
      <dgm:t>
        <a:bodyPr/>
        <a:lstStyle/>
        <a:p>
          <a:endParaRPr lang="ru-RU"/>
        </a:p>
      </dgm:t>
    </dgm:pt>
    <dgm:pt modelId="{B9DC43E7-E3FC-4EE6-BFB6-51F0D453682B}" type="sibTrans" cxnId="{4715C1A2-D5D5-4C8C-B864-FFA89F7952AE}">
      <dgm:prSet/>
      <dgm:spPr/>
      <dgm:t>
        <a:bodyPr/>
        <a:lstStyle/>
        <a:p>
          <a:endParaRPr lang="ru-RU"/>
        </a:p>
      </dgm:t>
    </dgm:pt>
    <dgm:pt modelId="{F658D060-8AF8-4972-A70A-97FE886064D0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r>
            <a:rPr lang="ru-RU" dirty="0" smtClean="0"/>
            <a:t> </a:t>
          </a:r>
          <a:endParaRPr lang="ru-RU" dirty="0"/>
        </a:p>
      </dgm:t>
    </dgm:pt>
    <dgm:pt modelId="{A31B9624-B694-4D9C-809F-FB8F4360A90F}" type="parTrans" cxnId="{A4DF9E23-FAAA-40E9-9BC9-DB28F0FE3D56}">
      <dgm:prSet/>
      <dgm:spPr/>
      <dgm:t>
        <a:bodyPr/>
        <a:lstStyle/>
        <a:p>
          <a:endParaRPr lang="ru-RU"/>
        </a:p>
      </dgm:t>
    </dgm:pt>
    <dgm:pt modelId="{14A8E3ED-F00F-4A08-8AC5-814EB2B0221D}" type="sibTrans" cxnId="{A4DF9E23-FAAA-40E9-9BC9-DB28F0FE3D56}">
      <dgm:prSet/>
      <dgm:spPr/>
      <dgm:t>
        <a:bodyPr/>
        <a:lstStyle/>
        <a:p>
          <a:endParaRPr lang="ru-RU"/>
        </a:p>
      </dgm:t>
    </dgm:pt>
    <dgm:pt modelId="{5DB688D2-813A-4D9E-87EB-0983FE0BF649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инициативы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4622CC-BDC6-4D33-9385-D7192C56B7E7}" type="parTrans" cxnId="{29E17F0B-441E-416E-B629-48A4D1DB77DB}">
      <dgm:prSet/>
      <dgm:spPr/>
      <dgm:t>
        <a:bodyPr/>
        <a:lstStyle/>
        <a:p>
          <a:endParaRPr lang="ru-RU"/>
        </a:p>
      </dgm:t>
    </dgm:pt>
    <dgm:pt modelId="{574D1A0D-5A66-4247-9983-EAC166DA7667}" type="sibTrans" cxnId="{29E17F0B-441E-416E-B629-48A4D1DB77DB}">
      <dgm:prSet/>
      <dgm:spPr/>
      <dgm:t>
        <a:bodyPr/>
        <a:lstStyle/>
        <a:p>
          <a:endParaRPr lang="ru-RU"/>
        </a:p>
      </dgm:t>
    </dgm:pt>
    <dgm:pt modelId="{CD32A374-CE4F-4394-A3D2-0813B3005842}">
      <dgm:prSet/>
      <dgm:spPr/>
    </dgm:pt>
    <dgm:pt modelId="{13000E18-B4FA-4329-B4EE-DEB28A2D4E12}" type="parTrans" cxnId="{B668DB14-A159-4659-91A8-AA0E03E9DD7F}">
      <dgm:prSet/>
      <dgm:spPr/>
      <dgm:t>
        <a:bodyPr/>
        <a:lstStyle/>
        <a:p>
          <a:endParaRPr lang="ru-RU"/>
        </a:p>
      </dgm:t>
    </dgm:pt>
    <dgm:pt modelId="{E34711C3-CD56-4BE1-BF57-5650D2C84597}" type="sibTrans" cxnId="{B668DB14-A159-4659-91A8-AA0E03E9DD7F}">
      <dgm:prSet/>
      <dgm:spPr/>
      <dgm:t>
        <a:bodyPr/>
        <a:lstStyle/>
        <a:p>
          <a:endParaRPr lang="ru-RU"/>
        </a:p>
      </dgm:t>
    </dgm:pt>
    <dgm:pt modelId="{0798498C-F057-4DB7-9509-5B2E69D24541}" type="pres">
      <dgm:prSet presAssocID="{444EA083-D022-4E42-9042-6F48B784A19D}" presName="Name0" presStyleCnt="0">
        <dgm:presLayoutVars>
          <dgm:chMax val="7"/>
          <dgm:chPref val="7"/>
          <dgm:dir/>
        </dgm:presLayoutVars>
      </dgm:prSet>
      <dgm:spPr/>
    </dgm:pt>
    <dgm:pt modelId="{FE7748EE-9EB2-4203-833E-C41D0B8AA5A7}" type="pres">
      <dgm:prSet presAssocID="{444EA083-D022-4E42-9042-6F48B784A19D}" presName="Name1" presStyleCnt="0"/>
      <dgm:spPr/>
    </dgm:pt>
    <dgm:pt modelId="{1BFAEE0A-B3EF-4B4C-8290-14DBA118F369}" type="pres">
      <dgm:prSet presAssocID="{444EA083-D022-4E42-9042-6F48B784A19D}" presName="cycle" presStyleCnt="0"/>
      <dgm:spPr/>
    </dgm:pt>
    <dgm:pt modelId="{76EBC290-3AEB-4991-A569-D19C31F7C257}" type="pres">
      <dgm:prSet presAssocID="{444EA083-D022-4E42-9042-6F48B784A19D}" presName="srcNode" presStyleLbl="node1" presStyleIdx="0" presStyleCnt="7"/>
      <dgm:spPr/>
    </dgm:pt>
    <dgm:pt modelId="{C2060463-4F71-45F4-863B-69A2AAF3CBBF}" type="pres">
      <dgm:prSet presAssocID="{444EA083-D022-4E42-9042-6F48B784A19D}" presName="conn" presStyleLbl="parChTrans1D2" presStyleIdx="0" presStyleCnt="1"/>
      <dgm:spPr/>
    </dgm:pt>
    <dgm:pt modelId="{024D4A4B-3F08-47F2-BAAF-86E0A1361E02}" type="pres">
      <dgm:prSet presAssocID="{444EA083-D022-4E42-9042-6F48B784A19D}" presName="extraNode" presStyleLbl="node1" presStyleIdx="0" presStyleCnt="7"/>
      <dgm:spPr/>
    </dgm:pt>
    <dgm:pt modelId="{7CEDC4EB-10DB-4E69-B605-A11378EFBEFC}" type="pres">
      <dgm:prSet presAssocID="{444EA083-D022-4E42-9042-6F48B784A19D}" presName="dstNode" presStyleLbl="node1" presStyleIdx="0" presStyleCnt="7"/>
      <dgm:spPr/>
    </dgm:pt>
    <dgm:pt modelId="{54096043-1771-48CD-A4F6-A7E57132FC46}" type="pres">
      <dgm:prSet presAssocID="{B55ED512-67F3-4A42-B00D-AA71E684CB45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FD84E-9334-4818-A23C-36B15F464035}" type="pres">
      <dgm:prSet presAssocID="{B55ED512-67F3-4A42-B00D-AA71E684CB45}" presName="accent_1" presStyleCnt="0"/>
      <dgm:spPr/>
    </dgm:pt>
    <dgm:pt modelId="{A2D08D26-7334-423A-83AF-A346016FADFB}" type="pres">
      <dgm:prSet presAssocID="{B55ED512-67F3-4A42-B00D-AA71E684CB45}" presName="accentRepeatNode" presStyleLbl="solidFgAcc1" presStyleIdx="0" presStyleCnt="7"/>
      <dgm:spPr/>
    </dgm:pt>
    <dgm:pt modelId="{AC5ECC48-D692-478A-8A9F-25843E888883}" type="pres">
      <dgm:prSet presAssocID="{F658D060-8AF8-4972-A70A-97FE886064D0}" presName="text_2" presStyleLbl="node1" presStyleIdx="1" presStyleCnt="7">
        <dgm:presLayoutVars>
          <dgm:bulletEnabled val="1"/>
        </dgm:presLayoutVars>
      </dgm:prSet>
      <dgm:spPr/>
    </dgm:pt>
    <dgm:pt modelId="{D9C8DB24-298C-4C33-8312-F7B6E9DBEE34}" type="pres">
      <dgm:prSet presAssocID="{F658D060-8AF8-4972-A70A-97FE886064D0}" presName="accent_2" presStyleCnt="0"/>
      <dgm:spPr/>
    </dgm:pt>
    <dgm:pt modelId="{A2D0AD26-25B4-45D0-803A-049FCCC1F691}" type="pres">
      <dgm:prSet presAssocID="{F658D060-8AF8-4972-A70A-97FE886064D0}" presName="accentRepeatNode" presStyleLbl="solidFgAcc1" presStyleIdx="1" presStyleCnt="7"/>
      <dgm:spPr/>
    </dgm:pt>
    <dgm:pt modelId="{42D699BD-9B06-4EDB-B462-92FED2FADBC8}" type="pres">
      <dgm:prSet presAssocID="{5E6881A0-5172-4016-843F-CBC0561C352D}" presName="text_3" presStyleLbl="node1" presStyleIdx="2" presStyleCnt="7">
        <dgm:presLayoutVars>
          <dgm:bulletEnabled val="1"/>
        </dgm:presLayoutVars>
      </dgm:prSet>
      <dgm:spPr/>
    </dgm:pt>
    <dgm:pt modelId="{3369196E-C5B0-43F2-BC84-78CAEC03CA91}" type="pres">
      <dgm:prSet presAssocID="{5E6881A0-5172-4016-843F-CBC0561C352D}" presName="accent_3" presStyleCnt="0"/>
      <dgm:spPr/>
    </dgm:pt>
    <dgm:pt modelId="{FDBCD689-A0E1-4A91-A236-A324F21B62D8}" type="pres">
      <dgm:prSet presAssocID="{5E6881A0-5172-4016-843F-CBC0561C352D}" presName="accentRepeatNode" presStyleLbl="solidFgAcc1" presStyleIdx="2" presStyleCnt="7"/>
      <dgm:spPr/>
    </dgm:pt>
    <dgm:pt modelId="{966D3341-96F9-4C4B-B50C-76C99EE49E82}" type="pres">
      <dgm:prSet presAssocID="{E5062D9F-45FB-4C37-9297-9C95697A25A7}" presName="text_4" presStyleLbl="node1" presStyleIdx="3" presStyleCnt="7">
        <dgm:presLayoutVars>
          <dgm:bulletEnabled val="1"/>
        </dgm:presLayoutVars>
      </dgm:prSet>
      <dgm:spPr/>
    </dgm:pt>
    <dgm:pt modelId="{D33B588D-EE9A-4132-8A6D-C1D20F59C3AC}" type="pres">
      <dgm:prSet presAssocID="{E5062D9F-45FB-4C37-9297-9C95697A25A7}" presName="accent_4" presStyleCnt="0"/>
      <dgm:spPr/>
    </dgm:pt>
    <dgm:pt modelId="{4E6BCC45-2027-4985-95F0-A0B93C271DE6}" type="pres">
      <dgm:prSet presAssocID="{E5062D9F-45FB-4C37-9297-9C95697A25A7}" presName="accentRepeatNode" presStyleLbl="solidFgAcc1" presStyleIdx="3" presStyleCnt="7"/>
      <dgm:spPr/>
    </dgm:pt>
    <dgm:pt modelId="{CD8782FD-FEEC-48BF-9E12-B82E94A41B3E}" type="pres">
      <dgm:prSet presAssocID="{1BD93C2F-17CB-4179-B9CA-10ADB2FF1C3F}" presName="text_5" presStyleLbl="node1" presStyleIdx="4" presStyleCnt="7">
        <dgm:presLayoutVars>
          <dgm:bulletEnabled val="1"/>
        </dgm:presLayoutVars>
      </dgm:prSet>
      <dgm:spPr/>
    </dgm:pt>
    <dgm:pt modelId="{BD1CF524-EE2D-402F-BC3C-A74CC171CF4B}" type="pres">
      <dgm:prSet presAssocID="{1BD93C2F-17CB-4179-B9CA-10ADB2FF1C3F}" presName="accent_5" presStyleCnt="0"/>
      <dgm:spPr/>
    </dgm:pt>
    <dgm:pt modelId="{4C48A14A-6BC5-438B-88D7-1C538C0FC150}" type="pres">
      <dgm:prSet presAssocID="{1BD93C2F-17CB-4179-B9CA-10ADB2FF1C3F}" presName="accentRepeatNode" presStyleLbl="solidFgAcc1" presStyleIdx="4" presStyleCnt="7"/>
      <dgm:spPr/>
    </dgm:pt>
    <dgm:pt modelId="{4673DC53-D23D-45F4-AC5D-A96CA90BA221}" type="pres">
      <dgm:prSet presAssocID="{5DB688D2-813A-4D9E-87EB-0983FE0BF64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C619F-52D5-47A3-8E3D-C4BAFB0EE218}" type="pres">
      <dgm:prSet presAssocID="{5DB688D2-813A-4D9E-87EB-0983FE0BF649}" presName="accent_6" presStyleCnt="0"/>
      <dgm:spPr/>
    </dgm:pt>
    <dgm:pt modelId="{0D1B6EB1-CD93-4C04-B62E-55240A9C20E7}" type="pres">
      <dgm:prSet presAssocID="{5DB688D2-813A-4D9E-87EB-0983FE0BF649}" presName="accentRepeatNode" presStyleLbl="solidFgAcc1" presStyleIdx="5" presStyleCnt="7"/>
      <dgm:spPr/>
    </dgm:pt>
    <dgm:pt modelId="{F52E9987-D4DA-46A0-A830-FE801CF73A0A}" type="pres">
      <dgm:prSet presAssocID="{2A5B6532-ED2B-4039-B53E-39AAE35898C5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98EDB-F8A3-4A5B-993F-5FE44E51BE91}" type="pres">
      <dgm:prSet presAssocID="{2A5B6532-ED2B-4039-B53E-39AAE35898C5}" presName="accent_7" presStyleCnt="0"/>
      <dgm:spPr/>
    </dgm:pt>
    <dgm:pt modelId="{13A612C2-05DA-4BE3-825A-89F285B2FDB3}" type="pres">
      <dgm:prSet presAssocID="{2A5B6532-ED2B-4039-B53E-39AAE35898C5}" presName="accentRepeatNode" presStyleLbl="solidFgAcc1" presStyleIdx="6" presStyleCnt="7"/>
      <dgm:spPr/>
    </dgm:pt>
  </dgm:ptLst>
  <dgm:cxnLst>
    <dgm:cxn modelId="{1E25C8AE-0E11-4837-ABF7-D1B660961450}" type="presOf" srcId="{444EA083-D022-4E42-9042-6F48B784A19D}" destId="{0798498C-F057-4DB7-9509-5B2E69D24541}" srcOrd="0" destOrd="0" presId="urn:microsoft.com/office/officeart/2008/layout/VerticalCurvedList"/>
    <dgm:cxn modelId="{58BBB70D-C2B3-46FF-870A-7563E7E27BA9}" srcId="{444EA083-D022-4E42-9042-6F48B784A19D}" destId="{5E6881A0-5172-4016-843F-CBC0561C352D}" srcOrd="2" destOrd="0" parTransId="{D2A110CD-DF61-4F0E-9B3B-D8CCA4CBB0DC}" sibTransId="{D4AF66A8-4071-4901-BD60-73BB602AB071}"/>
    <dgm:cxn modelId="{D4051458-A97A-40E3-B0F5-5514F7104E6B}" type="presOf" srcId="{1BD93C2F-17CB-4179-B9CA-10ADB2FF1C3F}" destId="{CD8782FD-FEEC-48BF-9E12-B82E94A41B3E}" srcOrd="0" destOrd="0" presId="urn:microsoft.com/office/officeart/2008/layout/VerticalCurvedList"/>
    <dgm:cxn modelId="{238D2AA2-C541-4DB9-866E-29BD8BC5E4F5}" type="presOf" srcId="{6B8A0987-3E23-4390-BAA2-A25C5E2DE18B}" destId="{C2060463-4F71-45F4-863B-69A2AAF3CBBF}" srcOrd="0" destOrd="0" presId="urn:microsoft.com/office/officeart/2008/layout/VerticalCurvedList"/>
    <dgm:cxn modelId="{5239142E-D9E1-47F3-A46C-93ABD96A426A}" srcId="{444EA083-D022-4E42-9042-6F48B784A19D}" destId="{B55ED512-67F3-4A42-B00D-AA71E684CB45}" srcOrd="0" destOrd="0" parTransId="{3AF561A3-26D3-4D35-94CD-21100E554F12}" sibTransId="{6B8A0987-3E23-4390-BAA2-A25C5E2DE18B}"/>
    <dgm:cxn modelId="{698B2BC2-6692-4BBA-817B-984CD60B8177}" type="presOf" srcId="{F658D060-8AF8-4972-A70A-97FE886064D0}" destId="{AC5ECC48-D692-478A-8A9F-25843E888883}" srcOrd="0" destOrd="0" presId="urn:microsoft.com/office/officeart/2008/layout/VerticalCurvedList"/>
    <dgm:cxn modelId="{A4DF9E23-FAAA-40E9-9BC9-DB28F0FE3D56}" srcId="{444EA083-D022-4E42-9042-6F48B784A19D}" destId="{F658D060-8AF8-4972-A70A-97FE886064D0}" srcOrd="1" destOrd="0" parTransId="{A31B9624-B694-4D9C-809F-FB8F4360A90F}" sibTransId="{14A8E3ED-F00F-4A08-8AC5-814EB2B0221D}"/>
    <dgm:cxn modelId="{5DCD273B-87DE-4D39-8AE8-09A7312448F8}" srcId="{444EA083-D022-4E42-9042-6F48B784A19D}" destId="{E5062D9F-45FB-4C37-9297-9C95697A25A7}" srcOrd="3" destOrd="0" parTransId="{DC648ADB-3E0F-4B39-B00A-79A3318AD447}" sibTransId="{F4E73A72-521A-4807-9AEA-FC63D3529D26}"/>
    <dgm:cxn modelId="{29E17F0B-441E-416E-B629-48A4D1DB77DB}" srcId="{444EA083-D022-4E42-9042-6F48B784A19D}" destId="{5DB688D2-813A-4D9E-87EB-0983FE0BF649}" srcOrd="5" destOrd="0" parTransId="{FA4622CC-BDC6-4D33-9385-D7192C56B7E7}" sibTransId="{574D1A0D-5A66-4247-9983-EAC166DA7667}"/>
    <dgm:cxn modelId="{48789DB3-1167-4F02-AEB2-A5A869491470}" type="presOf" srcId="{5E6881A0-5172-4016-843F-CBC0561C352D}" destId="{42D699BD-9B06-4EDB-B462-92FED2FADBC8}" srcOrd="0" destOrd="0" presId="urn:microsoft.com/office/officeart/2008/layout/VerticalCurvedList"/>
    <dgm:cxn modelId="{A0700C1A-A26F-4D85-B9D1-8AC94AFF21EA}" type="presOf" srcId="{2A5B6532-ED2B-4039-B53E-39AAE35898C5}" destId="{F52E9987-D4DA-46A0-A830-FE801CF73A0A}" srcOrd="0" destOrd="0" presId="urn:microsoft.com/office/officeart/2008/layout/VerticalCurvedList"/>
    <dgm:cxn modelId="{98F7C531-5FAB-48EC-9C96-3491E774F063}" type="presOf" srcId="{E5062D9F-45FB-4C37-9297-9C95697A25A7}" destId="{966D3341-96F9-4C4B-B50C-76C99EE49E82}" srcOrd="0" destOrd="0" presId="urn:microsoft.com/office/officeart/2008/layout/VerticalCurvedList"/>
    <dgm:cxn modelId="{C323CB7D-8428-4E5F-8EF8-02A81678A76D}" srcId="{444EA083-D022-4E42-9042-6F48B784A19D}" destId="{2A5B6532-ED2B-4039-B53E-39AAE35898C5}" srcOrd="6" destOrd="0" parTransId="{BF237CA5-CAF3-4FD2-BF25-EBFA3834C0EC}" sibTransId="{C0A89AA1-7B03-400B-A77F-A6393CEFAA83}"/>
    <dgm:cxn modelId="{4361F83C-1C00-48B4-8BA8-2AFD6385F0B5}" type="presOf" srcId="{5DB688D2-813A-4D9E-87EB-0983FE0BF649}" destId="{4673DC53-D23D-45F4-AC5D-A96CA90BA221}" srcOrd="0" destOrd="0" presId="urn:microsoft.com/office/officeart/2008/layout/VerticalCurvedList"/>
    <dgm:cxn modelId="{4715C1A2-D5D5-4C8C-B864-FFA89F7952AE}" srcId="{444EA083-D022-4E42-9042-6F48B784A19D}" destId="{1BD93C2F-17CB-4179-B9CA-10ADB2FF1C3F}" srcOrd="4" destOrd="0" parTransId="{92A4A8C7-41E0-436C-A097-7217EA1D9D97}" sibTransId="{B9DC43E7-E3FC-4EE6-BFB6-51F0D453682B}"/>
    <dgm:cxn modelId="{B668DB14-A159-4659-91A8-AA0E03E9DD7F}" srcId="{444EA083-D022-4E42-9042-6F48B784A19D}" destId="{CD32A374-CE4F-4394-A3D2-0813B3005842}" srcOrd="7" destOrd="0" parTransId="{13000E18-B4FA-4329-B4EE-DEB28A2D4E12}" sibTransId="{E34711C3-CD56-4BE1-BF57-5650D2C84597}"/>
    <dgm:cxn modelId="{EB8C55C1-5610-4CFD-A230-F0B143F14C2F}" type="presOf" srcId="{B55ED512-67F3-4A42-B00D-AA71E684CB45}" destId="{54096043-1771-48CD-A4F6-A7E57132FC46}" srcOrd="0" destOrd="0" presId="urn:microsoft.com/office/officeart/2008/layout/VerticalCurvedList"/>
    <dgm:cxn modelId="{889087A3-D5A5-472E-ADCE-7C0D7E6DC2E3}" type="presParOf" srcId="{0798498C-F057-4DB7-9509-5B2E69D24541}" destId="{FE7748EE-9EB2-4203-833E-C41D0B8AA5A7}" srcOrd="0" destOrd="0" presId="urn:microsoft.com/office/officeart/2008/layout/VerticalCurvedList"/>
    <dgm:cxn modelId="{993632AC-67AE-4F8D-A584-3AD4F0FEE1C8}" type="presParOf" srcId="{FE7748EE-9EB2-4203-833E-C41D0B8AA5A7}" destId="{1BFAEE0A-B3EF-4B4C-8290-14DBA118F369}" srcOrd="0" destOrd="0" presId="urn:microsoft.com/office/officeart/2008/layout/VerticalCurvedList"/>
    <dgm:cxn modelId="{E915A124-5441-4513-8654-86A0E7496CC4}" type="presParOf" srcId="{1BFAEE0A-B3EF-4B4C-8290-14DBA118F369}" destId="{76EBC290-3AEB-4991-A569-D19C31F7C257}" srcOrd="0" destOrd="0" presId="urn:microsoft.com/office/officeart/2008/layout/VerticalCurvedList"/>
    <dgm:cxn modelId="{3D24F094-FA02-48C5-BCD4-E32BA181C836}" type="presParOf" srcId="{1BFAEE0A-B3EF-4B4C-8290-14DBA118F369}" destId="{C2060463-4F71-45F4-863B-69A2AAF3CBBF}" srcOrd="1" destOrd="0" presId="urn:microsoft.com/office/officeart/2008/layout/VerticalCurvedList"/>
    <dgm:cxn modelId="{8A6BE4C3-E7D2-4566-88EE-807D2F264D24}" type="presParOf" srcId="{1BFAEE0A-B3EF-4B4C-8290-14DBA118F369}" destId="{024D4A4B-3F08-47F2-BAAF-86E0A1361E02}" srcOrd="2" destOrd="0" presId="urn:microsoft.com/office/officeart/2008/layout/VerticalCurvedList"/>
    <dgm:cxn modelId="{2C50BA8D-1954-4AFC-A38C-5F002183DF04}" type="presParOf" srcId="{1BFAEE0A-B3EF-4B4C-8290-14DBA118F369}" destId="{7CEDC4EB-10DB-4E69-B605-A11378EFBEFC}" srcOrd="3" destOrd="0" presId="urn:microsoft.com/office/officeart/2008/layout/VerticalCurvedList"/>
    <dgm:cxn modelId="{0F8D55BA-BE5F-4716-A1FF-10C9EFAB5671}" type="presParOf" srcId="{FE7748EE-9EB2-4203-833E-C41D0B8AA5A7}" destId="{54096043-1771-48CD-A4F6-A7E57132FC46}" srcOrd="1" destOrd="0" presId="urn:microsoft.com/office/officeart/2008/layout/VerticalCurvedList"/>
    <dgm:cxn modelId="{B740F81D-CEDF-4212-9FC6-BE46849D47C3}" type="presParOf" srcId="{FE7748EE-9EB2-4203-833E-C41D0B8AA5A7}" destId="{B46FD84E-9334-4818-A23C-36B15F464035}" srcOrd="2" destOrd="0" presId="urn:microsoft.com/office/officeart/2008/layout/VerticalCurvedList"/>
    <dgm:cxn modelId="{362B6E38-ACDD-4921-9F44-A13E57B863C4}" type="presParOf" srcId="{B46FD84E-9334-4818-A23C-36B15F464035}" destId="{A2D08D26-7334-423A-83AF-A346016FADFB}" srcOrd="0" destOrd="0" presId="urn:microsoft.com/office/officeart/2008/layout/VerticalCurvedList"/>
    <dgm:cxn modelId="{4D54DC47-0201-4F96-A637-A40799CBABD5}" type="presParOf" srcId="{FE7748EE-9EB2-4203-833E-C41D0B8AA5A7}" destId="{AC5ECC48-D692-478A-8A9F-25843E888883}" srcOrd="3" destOrd="0" presId="urn:microsoft.com/office/officeart/2008/layout/VerticalCurvedList"/>
    <dgm:cxn modelId="{173F869F-7C17-47DD-A1A7-CCF2DD716476}" type="presParOf" srcId="{FE7748EE-9EB2-4203-833E-C41D0B8AA5A7}" destId="{D9C8DB24-298C-4C33-8312-F7B6E9DBEE34}" srcOrd="4" destOrd="0" presId="urn:microsoft.com/office/officeart/2008/layout/VerticalCurvedList"/>
    <dgm:cxn modelId="{9BC3BA8C-0531-4489-B6C2-1ECEEC4AAC40}" type="presParOf" srcId="{D9C8DB24-298C-4C33-8312-F7B6E9DBEE34}" destId="{A2D0AD26-25B4-45D0-803A-049FCCC1F691}" srcOrd="0" destOrd="0" presId="urn:microsoft.com/office/officeart/2008/layout/VerticalCurvedList"/>
    <dgm:cxn modelId="{E1C63110-A7D4-446F-9E0F-E2619BACA6B4}" type="presParOf" srcId="{FE7748EE-9EB2-4203-833E-C41D0B8AA5A7}" destId="{42D699BD-9B06-4EDB-B462-92FED2FADBC8}" srcOrd="5" destOrd="0" presId="urn:microsoft.com/office/officeart/2008/layout/VerticalCurvedList"/>
    <dgm:cxn modelId="{1EC969AB-31D8-4140-BE73-0E28622F3F27}" type="presParOf" srcId="{FE7748EE-9EB2-4203-833E-C41D0B8AA5A7}" destId="{3369196E-C5B0-43F2-BC84-78CAEC03CA91}" srcOrd="6" destOrd="0" presId="urn:microsoft.com/office/officeart/2008/layout/VerticalCurvedList"/>
    <dgm:cxn modelId="{04D3C49E-3620-4D40-B22D-6D6561354E1B}" type="presParOf" srcId="{3369196E-C5B0-43F2-BC84-78CAEC03CA91}" destId="{FDBCD689-A0E1-4A91-A236-A324F21B62D8}" srcOrd="0" destOrd="0" presId="urn:microsoft.com/office/officeart/2008/layout/VerticalCurvedList"/>
    <dgm:cxn modelId="{9578DF19-44F5-45DE-A5D4-AE0F05339A6E}" type="presParOf" srcId="{FE7748EE-9EB2-4203-833E-C41D0B8AA5A7}" destId="{966D3341-96F9-4C4B-B50C-76C99EE49E82}" srcOrd="7" destOrd="0" presId="urn:microsoft.com/office/officeart/2008/layout/VerticalCurvedList"/>
    <dgm:cxn modelId="{9A7378F8-5765-44DE-B445-679AE1967B99}" type="presParOf" srcId="{FE7748EE-9EB2-4203-833E-C41D0B8AA5A7}" destId="{D33B588D-EE9A-4132-8A6D-C1D20F59C3AC}" srcOrd="8" destOrd="0" presId="urn:microsoft.com/office/officeart/2008/layout/VerticalCurvedList"/>
    <dgm:cxn modelId="{78D7083D-CE59-4A42-A230-57C027439A1A}" type="presParOf" srcId="{D33B588D-EE9A-4132-8A6D-C1D20F59C3AC}" destId="{4E6BCC45-2027-4985-95F0-A0B93C271DE6}" srcOrd="0" destOrd="0" presId="urn:microsoft.com/office/officeart/2008/layout/VerticalCurvedList"/>
    <dgm:cxn modelId="{03AA571F-A8FB-417F-946C-D28EE2F7A47E}" type="presParOf" srcId="{FE7748EE-9EB2-4203-833E-C41D0B8AA5A7}" destId="{CD8782FD-FEEC-48BF-9E12-B82E94A41B3E}" srcOrd="9" destOrd="0" presId="urn:microsoft.com/office/officeart/2008/layout/VerticalCurvedList"/>
    <dgm:cxn modelId="{22797EE9-BF85-442F-8C76-B290211DB33F}" type="presParOf" srcId="{FE7748EE-9EB2-4203-833E-C41D0B8AA5A7}" destId="{BD1CF524-EE2D-402F-BC3C-A74CC171CF4B}" srcOrd="10" destOrd="0" presId="urn:microsoft.com/office/officeart/2008/layout/VerticalCurvedList"/>
    <dgm:cxn modelId="{5DEB5439-5359-4AB9-AC6D-EBEE7DFAE93B}" type="presParOf" srcId="{BD1CF524-EE2D-402F-BC3C-A74CC171CF4B}" destId="{4C48A14A-6BC5-438B-88D7-1C538C0FC150}" srcOrd="0" destOrd="0" presId="urn:microsoft.com/office/officeart/2008/layout/VerticalCurvedList"/>
    <dgm:cxn modelId="{8FC1B285-29AB-4A4F-B504-873332F0BD2E}" type="presParOf" srcId="{FE7748EE-9EB2-4203-833E-C41D0B8AA5A7}" destId="{4673DC53-D23D-45F4-AC5D-A96CA90BA221}" srcOrd="11" destOrd="0" presId="urn:microsoft.com/office/officeart/2008/layout/VerticalCurvedList"/>
    <dgm:cxn modelId="{D28C13BD-D484-4977-836E-458BF96F142B}" type="presParOf" srcId="{FE7748EE-9EB2-4203-833E-C41D0B8AA5A7}" destId="{DBFC619F-52D5-47A3-8E3D-C4BAFB0EE218}" srcOrd="12" destOrd="0" presId="urn:microsoft.com/office/officeart/2008/layout/VerticalCurvedList"/>
    <dgm:cxn modelId="{43384419-69B6-4A3D-8520-893F8E5DE8CA}" type="presParOf" srcId="{DBFC619F-52D5-47A3-8E3D-C4BAFB0EE218}" destId="{0D1B6EB1-CD93-4C04-B62E-55240A9C20E7}" srcOrd="0" destOrd="0" presId="urn:microsoft.com/office/officeart/2008/layout/VerticalCurvedList"/>
    <dgm:cxn modelId="{FD38BDB4-DC66-4BA2-AD34-809470193899}" type="presParOf" srcId="{FE7748EE-9EB2-4203-833E-C41D0B8AA5A7}" destId="{F52E9987-D4DA-46A0-A830-FE801CF73A0A}" srcOrd="13" destOrd="0" presId="urn:microsoft.com/office/officeart/2008/layout/VerticalCurvedList"/>
    <dgm:cxn modelId="{76C5C1E6-3B83-45F4-8B37-5D79A9F0C0CE}" type="presParOf" srcId="{FE7748EE-9EB2-4203-833E-C41D0B8AA5A7}" destId="{D7498EDB-F8A3-4A5B-993F-5FE44E51BE91}" srcOrd="14" destOrd="0" presId="urn:microsoft.com/office/officeart/2008/layout/VerticalCurvedList"/>
    <dgm:cxn modelId="{59ED837E-8512-49E6-B9C9-23399A09F226}" type="presParOf" srcId="{D7498EDB-F8A3-4A5B-993F-5FE44E51BE91}" destId="{13A612C2-05DA-4BE3-825A-89F285B2FD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7F064-8F15-4877-A911-F5C6FEDB83B7}">
      <dsp:nvSpPr>
        <dsp:cNvPr id="0" name=""/>
        <dsp:cNvSpPr/>
      </dsp:nvSpPr>
      <dsp:spPr>
        <a:xfrm>
          <a:off x="0" y="0"/>
          <a:ext cx="1640288" cy="4882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РФ от 29 декабря 2012г. № 273-ФЗ «Об образовании в РФ»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53087"/>
        <a:ext cx="1640288" cy="1953087"/>
      </dsp:txXfrm>
    </dsp:sp>
    <dsp:sp modelId="{CABE2AD2-390F-41F7-82B7-A9F10011875F}">
      <dsp:nvSpPr>
        <dsp:cNvPr id="0" name=""/>
        <dsp:cNvSpPr/>
      </dsp:nvSpPr>
      <dsp:spPr>
        <a:xfrm>
          <a:off x="49208" y="292963"/>
          <a:ext cx="1541870" cy="16259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409E55-1A14-4D95-8E54-0755594384A5}">
      <dsp:nvSpPr>
        <dsp:cNvPr id="0" name=""/>
        <dsp:cNvSpPr/>
      </dsp:nvSpPr>
      <dsp:spPr>
        <a:xfrm>
          <a:off x="1689496" y="0"/>
          <a:ext cx="1640288" cy="4882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Главного государственного санитарного врача РФ от 15 мая 2013г. № 26 г. Москва «Об утверждении СанПиН 2.4.1.3049-13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9496" y="1953087"/>
        <a:ext cx="1640288" cy="1953087"/>
      </dsp:txXfrm>
    </dsp:sp>
    <dsp:sp modelId="{48C30081-0A0C-4B09-9FD0-5CACF051E0AA}">
      <dsp:nvSpPr>
        <dsp:cNvPr id="0" name=""/>
        <dsp:cNvSpPr/>
      </dsp:nvSpPr>
      <dsp:spPr>
        <a:xfrm>
          <a:off x="1738705" y="292963"/>
          <a:ext cx="1541870" cy="16259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C960C0-F73A-4DE9-805A-F9BFF01DE191}">
      <dsp:nvSpPr>
        <dsp:cNvPr id="0" name=""/>
        <dsp:cNvSpPr/>
      </dsp:nvSpPr>
      <dsp:spPr>
        <a:xfrm>
          <a:off x="3378993" y="0"/>
          <a:ext cx="1640288" cy="4882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Минобрнауки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России от 17.10.2013 № 1155 «Об утверждении федерального государственного образовательного стандарта дошкольного образования»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8993" y="1953087"/>
        <a:ext cx="1640288" cy="1953087"/>
      </dsp:txXfrm>
    </dsp:sp>
    <dsp:sp modelId="{A3E7961C-ED73-4AD9-B903-9018DD05A784}">
      <dsp:nvSpPr>
        <dsp:cNvPr id="0" name=""/>
        <dsp:cNvSpPr/>
      </dsp:nvSpPr>
      <dsp:spPr>
        <a:xfrm>
          <a:off x="3428202" y="292963"/>
          <a:ext cx="1541870" cy="16259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AFFBC1-DE4A-4174-93F8-B9D937F723A7}">
      <dsp:nvSpPr>
        <dsp:cNvPr id="0" name=""/>
        <dsp:cNvSpPr/>
      </dsp:nvSpPr>
      <dsp:spPr>
        <a:xfrm>
          <a:off x="5068490" y="0"/>
          <a:ext cx="1640288" cy="4882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Профессиональный стандарт. Педагог (педагогическая деятельность в дошкольном, начальном общем, основном общем, среднем общем образовании) (воспитатель, учитель).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490" y="1953087"/>
        <a:ext cx="1640288" cy="1953087"/>
      </dsp:txXfrm>
    </dsp:sp>
    <dsp:sp modelId="{4EB9BCB9-6442-4D9F-A8AD-5FBB5B63F48A}">
      <dsp:nvSpPr>
        <dsp:cNvPr id="0" name=""/>
        <dsp:cNvSpPr/>
      </dsp:nvSpPr>
      <dsp:spPr>
        <a:xfrm>
          <a:off x="5117699" y="292963"/>
          <a:ext cx="1541870" cy="162594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5C45D2-B85C-418B-96F4-C7F921D25E67}">
      <dsp:nvSpPr>
        <dsp:cNvPr id="0" name=""/>
        <dsp:cNvSpPr/>
      </dsp:nvSpPr>
      <dsp:spPr>
        <a:xfrm>
          <a:off x="6757987" y="0"/>
          <a:ext cx="1640288" cy="4882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Примерная основная образовательная программа дошкольного образования. Одобрена решением федерального учебно-методического объединения по общему образованию (протокол от 20 мая 2015 г. № 2/15)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7987" y="1953087"/>
        <a:ext cx="1640288" cy="1953087"/>
      </dsp:txXfrm>
    </dsp:sp>
    <dsp:sp modelId="{31206DDA-3369-4D0E-B438-3B3CEDAC035B}">
      <dsp:nvSpPr>
        <dsp:cNvPr id="0" name=""/>
        <dsp:cNvSpPr/>
      </dsp:nvSpPr>
      <dsp:spPr>
        <a:xfrm>
          <a:off x="6807196" y="292963"/>
          <a:ext cx="1541870" cy="162594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F354BC-804A-4D22-B7A5-4C17C9F67927}">
      <dsp:nvSpPr>
        <dsp:cNvPr id="0" name=""/>
        <dsp:cNvSpPr/>
      </dsp:nvSpPr>
      <dsp:spPr>
        <a:xfrm>
          <a:off x="335931" y="3906174"/>
          <a:ext cx="7726413" cy="73240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60463-4F71-45F4-863B-69A2AAF3CBBF}">
      <dsp:nvSpPr>
        <dsp:cNvPr id="0" name=""/>
        <dsp:cNvSpPr/>
      </dsp:nvSpPr>
      <dsp:spPr>
        <a:xfrm>
          <a:off x="-7031058" y="-1075798"/>
          <a:ext cx="8374842" cy="8374842"/>
        </a:xfrm>
        <a:prstGeom prst="blockArc">
          <a:avLst>
            <a:gd name="adj1" fmla="val 18900000"/>
            <a:gd name="adj2" fmla="val 2700000"/>
            <a:gd name="adj3" fmla="val 2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96043-1771-48CD-A4F6-A7E57132FC46}">
      <dsp:nvSpPr>
        <dsp:cNvPr id="0" name=""/>
        <dsp:cNvSpPr/>
      </dsp:nvSpPr>
      <dsp:spPr>
        <a:xfrm>
          <a:off x="436560" y="282908"/>
          <a:ext cx="8233740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Индивидуальность 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560" y="282908"/>
        <a:ext cx="8233740" cy="565568"/>
      </dsp:txXfrm>
    </dsp:sp>
    <dsp:sp modelId="{A2D08D26-7334-423A-83AF-A346016FADFB}">
      <dsp:nvSpPr>
        <dsp:cNvPr id="0" name=""/>
        <dsp:cNvSpPr/>
      </dsp:nvSpPr>
      <dsp:spPr>
        <a:xfrm>
          <a:off x="83080" y="212212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ECC48-D692-478A-8A9F-25843E888883}">
      <dsp:nvSpPr>
        <dsp:cNvPr id="0" name=""/>
        <dsp:cNvSpPr/>
      </dsp:nvSpPr>
      <dsp:spPr>
        <a:xfrm>
          <a:off x="948733" y="1131759"/>
          <a:ext cx="7721567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948733" y="1131759"/>
        <a:ext cx="7721567" cy="565568"/>
      </dsp:txXfrm>
    </dsp:sp>
    <dsp:sp modelId="{A2D0AD26-25B4-45D0-803A-049FCCC1F691}">
      <dsp:nvSpPr>
        <dsp:cNvPr id="0" name=""/>
        <dsp:cNvSpPr/>
      </dsp:nvSpPr>
      <dsp:spPr>
        <a:xfrm>
          <a:off x="595253" y="1061063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699BD-9B06-4EDB-B462-92FED2FADBC8}">
      <dsp:nvSpPr>
        <dsp:cNvPr id="0" name=""/>
        <dsp:cNvSpPr/>
      </dsp:nvSpPr>
      <dsp:spPr>
        <a:xfrm>
          <a:off x="1229402" y="1979987"/>
          <a:ext cx="7440899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Последовательность</a:t>
          </a: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1229402" y="1979987"/>
        <a:ext cx="7440899" cy="565568"/>
      </dsp:txXfrm>
    </dsp:sp>
    <dsp:sp modelId="{FDBCD689-A0E1-4A91-A236-A324F21B62D8}">
      <dsp:nvSpPr>
        <dsp:cNvPr id="0" name=""/>
        <dsp:cNvSpPr/>
      </dsp:nvSpPr>
      <dsp:spPr>
        <a:xfrm>
          <a:off x="875921" y="1909291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D3341-96F9-4C4B-B50C-76C99EE49E82}">
      <dsp:nvSpPr>
        <dsp:cNvPr id="0" name=""/>
        <dsp:cNvSpPr/>
      </dsp:nvSpPr>
      <dsp:spPr>
        <a:xfrm>
          <a:off x="1319016" y="2828838"/>
          <a:ext cx="7351284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9016" y="2828838"/>
        <a:ext cx="7351284" cy="565568"/>
      </dsp:txXfrm>
    </dsp:sp>
    <dsp:sp modelId="{4E6BCC45-2027-4985-95F0-A0B93C271DE6}">
      <dsp:nvSpPr>
        <dsp:cNvPr id="0" name=""/>
        <dsp:cNvSpPr/>
      </dsp:nvSpPr>
      <dsp:spPr>
        <a:xfrm>
          <a:off x="965536" y="2758142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782FD-FEEC-48BF-9E12-B82E94A41B3E}">
      <dsp:nvSpPr>
        <dsp:cNvPr id="0" name=""/>
        <dsp:cNvSpPr/>
      </dsp:nvSpPr>
      <dsp:spPr>
        <a:xfrm>
          <a:off x="1229402" y="3677689"/>
          <a:ext cx="7440899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и сотрудничество взрослых и детей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9402" y="3677689"/>
        <a:ext cx="7440899" cy="565568"/>
      </dsp:txXfrm>
    </dsp:sp>
    <dsp:sp modelId="{4C48A14A-6BC5-438B-88D7-1C538C0FC150}">
      <dsp:nvSpPr>
        <dsp:cNvPr id="0" name=""/>
        <dsp:cNvSpPr/>
      </dsp:nvSpPr>
      <dsp:spPr>
        <a:xfrm>
          <a:off x="875921" y="3606993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3DC53-D23D-45F4-AC5D-A96CA90BA221}">
      <dsp:nvSpPr>
        <dsp:cNvPr id="0" name=""/>
        <dsp:cNvSpPr/>
      </dsp:nvSpPr>
      <dsp:spPr>
        <a:xfrm>
          <a:off x="948733" y="4525917"/>
          <a:ext cx="7721567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инициативы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8733" y="4525917"/>
        <a:ext cx="7721567" cy="565568"/>
      </dsp:txXfrm>
    </dsp:sp>
    <dsp:sp modelId="{0D1B6EB1-CD93-4C04-B62E-55240A9C20E7}">
      <dsp:nvSpPr>
        <dsp:cNvPr id="0" name=""/>
        <dsp:cNvSpPr/>
      </dsp:nvSpPr>
      <dsp:spPr>
        <a:xfrm>
          <a:off x="595253" y="4455221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2E9987-D4DA-46A0-A830-FE801CF73A0A}">
      <dsp:nvSpPr>
        <dsp:cNvPr id="0" name=""/>
        <dsp:cNvSpPr/>
      </dsp:nvSpPr>
      <dsp:spPr>
        <a:xfrm>
          <a:off x="436560" y="5374768"/>
          <a:ext cx="8233740" cy="565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Соответствие условий, требований, методов возрасту и особенностям развития воспитанников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436560" y="5374768"/>
        <a:ext cx="8233740" cy="565568"/>
      </dsp:txXfrm>
    </dsp:sp>
    <dsp:sp modelId="{13A612C2-05DA-4BE3-825A-89F285B2FDB3}">
      <dsp:nvSpPr>
        <dsp:cNvPr id="0" name=""/>
        <dsp:cNvSpPr/>
      </dsp:nvSpPr>
      <dsp:spPr>
        <a:xfrm>
          <a:off x="83080" y="5304072"/>
          <a:ext cx="706960" cy="706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9141619" cy="713232"/>
            <a:chOff x="0" y="0"/>
            <a:chExt cx="12188825" cy="713232"/>
          </a:xfrm>
        </p:grpSpPr>
        <p:sp>
          <p:nvSpPr>
            <p:cNvPr id="7" name="Прямоугольник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0" y="0"/>
            <a:ext cx="534924" cy="6858000"/>
            <a:chOff x="0" y="0"/>
            <a:chExt cx="713232" cy="6858000"/>
          </a:xfrm>
        </p:grpSpPr>
        <p:sp>
          <p:nvSpPr>
            <p:cNvPr id="12" name="Прямоугольник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 rot="10800000">
            <a:off x="8609076" y="0"/>
            <a:ext cx="534924" cy="6858000"/>
            <a:chOff x="0" y="0"/>
            <a:chExt cx="713232" cy="6858000"/>
          </a:xfrm>
        </p:grpSpPr>
        <p:sp>
          <p:nvSpPr>
            <p:cNvPr id="23" name="Прямоугольник 22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 flipV="1">
            <a:off x="0" y="6144768"/>
            <a:ext cx="9141619" cy="713232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4390" y="1188720"/>
            <a:ext cx="747522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4390" y="3749040"/>
            <a:ext cx="747522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5" name="Прямоугольник 14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8" name="Группа 7"/>
          <p:cNvGrpSpPr/>
          <p:nvPr/>
        </p:nvGrpSpPr>
        <p:grpSpPr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2552" y="0"/>
            <a:ext cx="9141619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390" y="1188720"/>
            <a:ext cx="747522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4390" y="3749040"/>
            <a:ext cx="747522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673352"/>
            <a:ext cx="3429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673352"/>
            <a:ext cx="3429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9141619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005840"/>
            <a:ext cx="541782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480" y="548640"/>
            <a:ext cx="5006340" cy="57607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5829300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 flipV="1">
            <a:off x="0" y="6309360"/>
            <a:ext cx="5829300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5400000" flipV="1">
            <a:off x="-3223260" y="3223260"/>
            <a:ext cx="6858000" cy="411480"/>
            <a:chOff x="0" y="0"/>
            <a:chExt cx="12188825" cy="713232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 flipH="1" flipV="1">
            <a:off x="2194559" y="3223261"/>
            <a:ext cx="6858000" cy="411480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white"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6309360"/>
            <a:ext cx="9141619" cy="50292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0" y="6703256"/>
            <a:ext cx="9141619" cy="154745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673352"/>
            <a:ext cx="713232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391656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01.04.2017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391656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391656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411" y="442996"/>
            <a:ext cx="7475220" cy="675591"/>
          </a:xfrm>
        </p:spPr>
        <p:txBody>
          <a:bodyPr/>
          <a:lstStyle/>
          <a:p>
            <a:pPr>
              <a:spcBef>
                <a:spcPts val="1"/>
              </a:spcBef>
            </a:pPr>
            <a:r>
              <a:rPr lang="ru-RU" sz="2800" b="1" dirty="0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детского сада № 16</a:t>
            </a:r>
            <a:br>
              <a:rPr lang="ru-RU" sz="2800" b="1" dirty="0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 err="1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</a:t>
            </a:r>
            <a:r>
              <a:rPr lang="ru-RU" sz="3200" b="1" cap="all" dirty="0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</a:t>
            </a:r>
            <a:r>
              <a:rPr lang="ru-RU" sz="3200" b="1" cap="all" dirty="0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solidFill>
                  <a:srgbClr val="000000">
                    <a:lumMod val="9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endParaRPr lang="ru-RU" sz="3200" b="1" cap="all" dirty="0">
              <a:solidFill>
                <a:srgbClr val="000000">
                  <a:lumMod val="9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1259" y="994300"/>
            <a:ext cx="6264230" cy="5282213"/>
          </a:xfrm>
        </p:spPr>
        <p:txBody>
          <a:bodyPr>
            <a:normAutofit fontScale="92500"/>
          </a:bodyPr>
          <a:lstStyle/>
          <a:p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среднее - профессиональное, в </a:t>
            </a:r>
            <a:r>
              <a:rPr lang="ru-RU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году 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«Свердловский 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педагогический колледж» по специальности «Преподавание в начальных классах», присвоена квалификация «Учитель начальных классов с дополнительной подготовкой в области </a:t>
            </a:r>
            <a:r>
              <a:rPr lang="ru-RU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развивающего образования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года 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УГПУ по 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«Управление воспитательной работой». «Правоведение», </a:t>
            </a:r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прошла </a:t>
            </a:r>
            <a:r>
              <a:rPr lang="ru-RU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професисональную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переподготовку в образовательном центре «Открытое образование», «Педагогика дошкольного образования: педагог дошкольной образовательной организации», 520 часов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7" y="1455938"/>
            <a:ext cx="2623924" cy="40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7191" y="346230"/>
            <a:ext cx="3228809" cy="7989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lapbook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Пироженко)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4" y="346230"/>
            <a:ext cx="4154747" cy="31160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1229" y="1788757"/>
            <a:ext cx="5148309" cy="3861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4" y="3530723"/>
            <a:ext cx="4145870" cy="31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6974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Здоровьесерегающие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А.М. Стрельникова, В.Г.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Алямовская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30" y="1859242"/>
            <a:ext cx="5271517" cy="3953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37" y="1194045"/>
            <a:ext cx="3480047" cy="2610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36" y="3861783"/>
            <a:ext cx="3480047" cy="261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7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186432"/>
            <a:ext cx="7132320" cy="4350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 в работе с 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436" y="621438"/>
            <a:ext cx="7132320" cy="179781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улучшилось умение детей соотносить цвет с цветом,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детей подбирают предметы по форме, цвету и размеру,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детей проявляют интерес к стихам, песням и сказкам, рассматриванию иллюстраций.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2" y="3028701"/>
            <a:ext cx="2627790" cy="3271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46" y="2319290"/>
            <a:ext cx="2953305" cy="2214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74" y="4534269"/>
            <a:ext cx="2870447" cy="2152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7940" y="3437676"/>
            <a:ext cx="3271798" cy="24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1" y="110471"/>
            <a:ext cx="3426781" cy="257008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0" y="281149"/>
            <a:ext cx="2122272" cy="30319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90" y="3346881"/>
            <a:ext cx="2184262" cy="3120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4010484"/>
            <a:ext cx="3595458" cy="2696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24" y="1910418"/>
            <a:ext cx="2097614" cy="29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2" y="67260"/>
            <a:ext cx="4289969" cy="32174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" y="3417900"/>
            <a:ext cx="4273119" cy="3204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04" y="67260"/>
            <a:ext cx="4289971" cy="3217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04" y="3417900"/>
            <a:ext cx="4273120" cy="32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2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88777"/>
            <a:ext cx="7132320" cy="6214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Итог работы с семьей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3" y="710214"/>
            <a:ext cx="4856705" cy="36220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09" y="3515556"/>
            <a:ext cx="5605505" cy="3250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89" y="947691"/>
            <a:ext cx="3107184" cy="2330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5" y="4234649"/>
            <a:ext cx="3244592" cy="24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6865"/>
            <a:ext cx="4617801" cy="25975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16" y="513332"/>
            <a:ext cx="4856085" cy="3032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" y="503353"/>
            <a:ext cx="3994951" cy="307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2" y="3706865"/>
            <a:ext cx="4617798" cy="259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6" y="99293"/>
            <a:ext cx="7131050" cy="40112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422">
            <a:off x="2687552" y="4140222"/>
            <a:ext cx="1866240" cy="2638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180">
            <a:off x="4511786" y="4194579"/>
            <a:ext cx="1875117" cy="2650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2" y="4836711"/>
            <a:ext cx="2429522" cy="1366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0" y="4867175"/>
            <a:ext cx="2377768" cy="13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5" y="128509"/>
            <a:ext cx="2595294" cy="36626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12" y="128509"/>
            <a:ext cx="2589298" cy="3662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53" y="128509"/>
            <a:ext cx="2589330" cy="3662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68" y="3433509"/>
            <a:ext cx="2364946" cy="3353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57" y="3433508"/>
            <a:ext cx="2370754" cy="335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25" y="123551"/>
            <a:ext cx="8904303" cy="10881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следующий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495" y="1211687"/>
            <a:ext cx="8362765" cy="4805065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комплекс мероприятий по познавательно – исследовательской деятельности с использованием информационно – коммуникационных технологий.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в образовательный процесс информационно – коммуникационные технологии, направленные на совершенствование познавательно – исследовательской деятельности воспитанников.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Скорректировать свою педагогическую деятельность, направленную на индивидуализацию и социализацию детей дошкольного возраста средствами современных образовательных технологий. Представить результаты работы педагогическому сообществу на различных уровнях.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4983" y="5555087"/>
            <a:ext cx="7474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46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329" y="1478043"/>
            <a:ext cx="7132320" cy="2863137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5400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отчет</a:t>
            </a:r>
          </a:p>
          <a:p>
            <a:pPr marL="4572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– 2017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51" y="4154750"/>
            <a:ext cx="1369275" cy="21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524870"/>
              </p:ext>
            </p:extLst>
          </p:nvPr>
        </p:nvGraphicFramePr>
        <p:xfrm>
          <a:off x="372862" y="1162975"/>
          <a:ext cx="8398276" cy="488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4488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правовые документы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1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207" y="461639"/>
            <a:ext cx="8629095" cy="555511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осуществления полноценного, разностороннего развития воспитанников раннего дошкольного возраста, сохранение и укрепление их физического здоровья, формирование навыков взаимодействия со взрослыми и сверстниками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развивающую предметно – пространственную среду в соответствии с возрастными и индивидуальными особенностями воспитанников;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внедрить в практику современные педагогические формы, методы и технологии организации образовательной деятельности, основанные на принципах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 с учетом развития самостоятельности и детской инициативы;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сотрудничества с родителями (законными представителями), предполагающими совместную творческую, досуговую, оздоровительную деятельность детей и взрослых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29" y="323503"/>
            <a:ext cx="7132320" cy="3689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221762"/>
              </p:ext>
            </p:extLst>
          </p:nvPr>
        </p:nvGraphicFramePr>
        <p:xfrm>
          <a:off x="248575" y="399496"/>
          <a:ext cx="8753382" cy="622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85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2" y="436116"/>
            <a:ext cx="3810000" cy="2857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59" y="463087"/>
            <a:ext cx="3774038" cy="2830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2" y="3446755"/>
            <a:ext cx="38100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59" y="3446755"/>
            <a:ext cx="3841072" cy="288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3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4598" cy="267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43" y="1"/>
            <a:ext cx="2964067" cy="272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1986"/>
            <a:ext cx="3547289" cy="235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61" y="2524049"/>
            <a:ext cx="3589339" cy="23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data2.lact.ru/da/s/35/2/image/1659/73/medium_DSC09391.JPG?t=1483358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52" y="12201"/>
            <a:ext cx="3401395" cy="2688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oy-kalinka.ucoz.ru/gramata/CHerstobitova/zdorovesberezhenie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50" y="2551987"/>
            <a:ext cx="2835049" cy="235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2" y="4703154"/>
            <a:ext cx="2891789" cy="216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76" y="4769259"/>
            <a:ext cx="2198971" cy="206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92" y="4703154"/>
            <a:ext cx="2808639" cy="210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08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6619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Дыбина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М.Ю. Коваль)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bee48.ucoz.ru/_si/0/003504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9" y="1320287"/>
            <a:ext cx="3688671" cy="49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o-detstve.ru/assets/images/forteachers/Pedmaster/fordou/iniciat2/xesenberlina1.jpg.pagespeed.ic.XyBroNJ8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2" y="1242872"/>
            <a:ext cx="3767123" cy="25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aam.ru/upload/blogs/detsad-206838-1399454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56" y="3921443"/>
            <a:ext cx="4120472" cy="23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1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17" y="110438"/>
            <a:ext cx="8424909" cy="4932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Кортни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Милан и Татьяна Пироженко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8" y="603681"/>
            <a:ext cx="3987827" cy="3058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59" y="3162488"/>
            <a:ext cx="3515557" cy="3557652"/>
          </a:xfrm>
          <a:prstGeom prst="rect">
            <a:avLst/>
          </a:prstGeom>
        </p:spPr>
      </p:pic>
      <p:pic>
        <p:nvPicPr>
          <p:cNvPr id="3074" name="Picture 2" descr="http://www.maam.ru/upload/blogs/detsad-113518-1396905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7" y="3732843"/>
            <a:ext cx="3987827" cy="298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am.ru/upload/blogs/detsad-73402-13942792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41" y="603681"/>
            <a:ext cx="3616795" cy="25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2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er Blue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eerBlue_16x9_TP103213468.potx" id="{795C9D24-946E-479E-98BC-E76F6FD00CB9}" vid="{0450AFF2-757E-4C08-8EF6-75D00FE7A190}"/>
    </a:ext>
  </a:extLst>
</a:theme>
</file>

<file path=ppt/theme/theme2.xml><?xml version="1.0" encoding="utf-8"?>
<a:theme xmlns:a="http://schemas.openxmlformats.org/drawingml/2006/main" name="Office Theme">
  <a:themeElements>
    <a:clrScheme name="Sheer Blue">
      <a:dk1>
        <a:srgbClr val="000000"/>
      </a:dk1>
      <a:lt1>
        <a:sysClr val="window" lastClr="FFFFFF"/>
      </a:lt1>
      <a:dk2>
        <a:srgbClr val="323232"/>
      </a:dk2>
      <a:lt2>
        <a:srgbClr val="E5E8E8"/>
      </a:lt2>
      <a:accent1>
        <a:srgbClr val="14B4CA"/>
      </a:accent1>
      <a:accent2>
        <a:srgbClr val="F98A37"/>
      </a:accent2>
      <a:accent3>
        <a:srgbClr val="83C546"/>
      </a:accent3>
      <a:accent4>
        <a:srgbClr val="FFD937"/>
      </a:accent4>
      <a:accent5>
        <a:srgbClr val="6D79D1"/>
      </a:accent5>
      <a:accent6>
        <a:srgbClr val="E4607C"/>
      </a:accent6>
      <a:hlink>
        <a:srgbClr val="88CACA"/>
      </a:hlink>
      <a:folHlink>
        <a:srgbClr val="91A7CA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Blue">
      <a:dk1>
        <a:srgbClr val="000000"/>
      </a:dk1>
      <a:lt1>
        <a:sysClr val="window" lastClr="FFFFFF"/>
      </a:lt1>
      <a:dk2>
        <a:srgbClr val="323232"/>
      </a:dk2>
      <a:lt2>
        <a:srgbClr val="E5E8E8"/>
      </a:lt2>
      <a:accent1>
        <a:srgbClr val="14B4CA"/>
      </a:accent1>
      <a:accent2>
        <a:srgbClr val="F98A37"/>
      </a:accent2>
      <a:accent3>
        <a:srgbClr val="83C546"/>
      </a:accent3>
      <a:accent4>
        <a:srgbClr val="FFD937"/>
      </a:accent4>
      <a:accent5>
        <a:srgbClr val="6D79D1"/>
      </a:accent5>
      <a:accent6>
        <a:srgbClr val="E4607C"/>
      </a:accent6>
      <a:hlink>
        <a:srgbClr val="88CACA"/>
      </a:hlink>
      <a:folHlink>
        <a:srgbClr val="91A7CA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BAE80E2-BC63-4DD4-B0C8-1971B89A2F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презентации в синих тонах (широкоэкранное)</Template>
  <TotalTime>0</TotalTime>
  <Words>408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Constantia</vt:lpstr>
      <vt:lpstr>Times New Roman</vt:lpstr>
      <vt:lpstr>Wingdings</vt:lpstr>
      <vt:lpstr>Sheer Blue 16x9</vt:lpstr>
      <vt:lpstr>Воспитатель МАДОУ детского сада № 16 курсова кристина андреевна</vt:lpstr>
      <vt:lpstr>Презентация PowerPoint</vt:lpstr>
      <vt:lpstr>Нормативно – правовые документы</vt:lpstr>
      <vt:lpstr>Презентация PowerPoint</vt:lpstr>
      <vt:lpstr>Принципы</vt:lpstr>
      <vt:lpstr>Презентация PowerPoint</vt:lpstr>
      <vt:lpstr>Презентация PowerPoint</vt:lpstr>
      <vt:lpstr>Музейная педагогика (О.В. Дыбина, М.Ю. Коваль)</vt:lpstr>
      <vt:lpstr>Кортни Милан и Татьяна Пироженко</vt:lpstr>
      <vt:lpstr>Лэпбук (lapbook) технология (Т. Пироженко)</vt:lpstr>
      <vt:lpstr>Здоровьесерегающие технологии  (А.М. Стрельникова, В.Г. Алямовская)</vt:lpstr>
      <vt:lpstr>Результат в работе с детьми</vt:lpstr>
      <vt:lpstr>Презентация PowerPoint</vt:lpstr>
      <vt:lpstr>Презентация PowerPoint</vt:lpstr>
      <vt:lpstr>Итог работы с семьей</vt:lpstr>
      <vt:lpstr>Презентация PowerPoint</vt:lpstr>
      <vt:lpstr>Презентация PowerPoint</vt:lpstr>
      <vt:lpstr>Презентация PowerPoint</vt:lpstr>
      <vt:lpstr>Задачи на следующий  межаттестационный период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2017-04-01T12:50:10Z</dcterms:created>
  <dcterms:modified xsi:type="dcterms:W3CDTF">2017-04-01T15:16:18Z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TC032134699991</vt:lpwstr>
  </property>
</Properties>
</file>