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BA293FC5-545B-4576-A7F5-C2085399E54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C086817-649F-40C5-8126-8DD6822D6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129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3FC5-545B-4576-A7F5-C2085399E54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6817-649F-40C5-8126-8DD6822D6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78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A293FC5-545B-4576-A7F5-C2085399E54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C086817-649F-40C5-8126-8DD6822D6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85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A293FC5-545B-4576-A7F5-C2085399E54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C086817-649F-40C5-8126-8DD6822D6F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89308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A293FC5-545B-4576-A7F5-C2085399E54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C086817-649F-40C5-8126-8DD6822D6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749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3FC5-545B-4576-A7F5-C2085399E54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6817-649F-40C5-8126-8DD6822D6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467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3FC5-545B-4576-A7F5-C2085399E54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6817-649F-40C5-8126-8DD6822D6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0483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3FC5-545B-4576-A7F5-C2085399E54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6817-649F-40C5-8126-8DD6822D6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3672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A293FC5-545B-4576-A7F5-C2085399E54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C086817-649F-40C5-8126-8DD6822D6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692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3FC5-545B-4576-A7F5-C2085399E54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6817-649F-40C5-8126-8DD6822D6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350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A293FC5-545B-4576-A7F5-C2085399E54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C086817-649F-40C5-8126-8DD6822D6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18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3FC5-545B-4576-A7F5-C2085399E54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6817-649F-40C5-8126-8DD6822D6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0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3FC5-545B-4576-A7F5-C2085399E54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6817-649F-40C5-8126-8DD6822D6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73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3FC5-545B-4576-A7F5-C2085399E54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6817-649F-40C5-8126-8DD6822D6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950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3FC5-545B-4576-A7F5-C2085399E54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6817-649F-40C5-8126-8DD6822D6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7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3FC5-545B-4576-A7F5-C2085399E54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6817-649F-40C5-8126-8DD6822D6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398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3FC5-545B-4576-A7F5-C2085399E54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6817-649F-40C5-8126-8DD6822D6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95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93FC5-545B-4576-A7F5-C2085399E54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6817-649F-40C5-8126-8DD6822D6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919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654" y="1784412"/>
            <a:ext cx="9046346" cy="25745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моих друзей на таинственной планете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3227" y="4528846"/>
            <a:ext cx="7315200" cy="6858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 – ВЗРОСЛЫЙ ПРОЕКТ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МАДОУ ДЕТСКОГО САДА № 16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ЕКАТЕРИНБУРГ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278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963827"/>
            <a:ext cx="7315200" cy="988541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технического творчества и конструкторских способностей воспитанников через создание макета «Дом для моих друзей  на таинственной планете»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323069"/>
            <a:ext cx="7315200" cy="3249827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ПРОАНАЛИЗИРОВАТЬ СПЕЦИАЛЬНУЮ ЛИТЕРАТУРУ ПО ТЕМЕ ПРОЕКТА, УТОЧНИВ ЗНАНИЯ О КОСМИЧЕСКИХ ЛЕТАТЕЛЬНЫХ АППАРАТАХ, ИХ СТОЕНИЯ, ПРЕДНАЗНАЧЕНИИ И ИСПОЛЬЗОВАНИИ.</a:t>
            </a:r>
          </a:p>
          <a:p>
            <a:pPr marL="342900" indent="-342900" algn="just">
              <a:buAutoNum type="arabicPeriod" startAt="2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СИСТЕМАТИЗИРОВАТЬ ЗНАНИЯ ПО ТЕХНИЧЕСКОМУ КОНСТРУИРОВАНИЮ, ЧИТАТЬ И ПОНИМАТЬ СХЕМЫ, РАЗВИВАТЬ КОНСТРУКТОРСКИЕ УМЕНИЯ.</a:t>
            </a:r>
          </a:p>
          <a:p>
            <a:pPr marL="342900" indent="-342900" algn="just">
              <a:buAutoNum type="arabicPeriod" startAt="2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ИЗУЧИТЬ ХАРАКТЕРНЫЕ ОСОБЕННОСТИ, ОСНОВНЫЕ ФУНКЦИОНАЛЬНЫЕ ЧАСТИ СТРОЕНИЯ МОДЕЛЕЙ, ДЕЙСТВОВАТЬ В СООТВЕТСТВИИ С ПРЕДЛОЖЕННЫМИ ИНСТРУКЦИЯМИ, ПЕРЕДАВАТЬ ОСОБЕННОСТИ ПРЕДМЕТОВ СРЕДСТВАМИ КОНСТРУКТОРА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LEGO.</a:t>
            </a:r>
          </a:p>
          <a:p>
            <a:pPr marL="342900" indent="-342900" algn="just">
              <a:buAutoNum type="arabicPeriod" startAt="2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ОБОБЩИТЬ МАТЕРИАЛ, СОСТАВИТЬ ПАСПОРТ ПРОЕКТА И ПРЕЗЕНТОВАТЬ МАКЕТ.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1047564"/>
            <a:ext cx="7955280" cy="287636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понять, что именно дети знают, думают, мы использовали нестандартные приёмы: путешествия, превращения, где дети стали строителями, космонавтами, а группа превратилась в комплекс под названием «Дом для моих друзей на таинственной планете».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2576" y="2681056"/>
            <a:ext cx="5998847" cy="398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9766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382" y="1182506"/>
            <a:ext cx="7955280" cy="406908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Построенный «комплекс» дает возможность развить ребенка во всех видах деятельности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6400" y="1967228"/>
            <a:ext cx="6473243" cy="430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113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647" y="933931"/>
            <a:ext cx="7955280" cy="160508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экскурсий.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цель – воспитать у детей интерес к истории космоса. Экскурсии проводятся на разные темы «Таинственные планеты», «Галактика», «Космонавты России», «Звездное небо», где дети берут на себя роль – экскурсовода.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851" y="2539014"/>
            <a:ext cx="5977563" cy="397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763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137" y="259228"/>
            <a:ext cx="7955280" cy="316755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– ролевые игры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«Солнечная семейка», «Космический корабль», «Космонавты на луне». Воспитанники отражают в игре полученные знания о профессии космонавта; берут на себя различные роли в соответствии с сюжетом игры; используют атрибуты, конструкторы, строительный материал; развивают творческое воображение, способность совместно развёртывать игру; продолжают формировать умение договариваться, планировать и обсуждать действия всех играющих; умение считаться с интересами и мнением товарищей по игре, справедливо решать споры.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0923" y="3426781"/>
            <a:ext cx="5077077" cy="33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048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280" y="241473"/>
            <a:ext cx="7955280" cy="239519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Конструктивная деятельность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разнообразного конструктора дети создают постройки на любые темы: «Космическая станция», «Звездный город», «Воздушный транспорт», «Космическая ракета», «Космический корабль», «Дом для жителей космоса», «Магазин космического оборудования», «Дом для роботов с планеты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Шелезяк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036" y="2636668"/>
            <a:ext cx="4577884" cy="3041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5584" y="3728621"/>
            <a:ext cx="4542257" cy="301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540117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50</TotalTime>
  <Words>325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След самолета</vt:lpstr>
      <vt:lpstr>«Дом для моих друзей на таинственной планете»</vt:lpstr>
      <vt:lpstr>Цель  Развитие технического творчества и конструкторских способностей воспитанников через создание макета «Дом для моих друзей  на таинственной планете» 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«Дом для моих друзей на таинственной планете»</dc:title>
  <dc:creator>User</dc:creator>
  <cp:lastModifiedBy>user</cp:lastModifiedBy>
  <cp:revision>6</cp:revision>
  <dcterms:created xsi:type="dcterms:W3CDTF">2016-12-10T11:28:11Z</dcterms:created>
  <dcterms:modified xsi:type="dcterms:W3CDTF">2016-12-23T15:29:32Z</dcterms:modified>
</cp:coreProperties>
</file>