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92" r:id="rId3"/>
    <p:sldId id="273" r:id="rId4"/>
    <p:sldId id="274" r:id="rId5"/>
    <p:sldId id="290" r:id="rId6"/>
    <p:sldId id="275" r:id="rId7"/>
    <p:sldId id="276" r:id="rId8"/>
    <p:sldId id="277" r:id="rId9"/>
    <p:sldId id="278" r:id="rId10"/>
    <p:sldId id="279" r:id="rId11"/>
    <p:sldId id="280" r:id="rId12"/>
    <p:sldId id="289" r:id="rId13"/>
    <p:sldId id="282" r:id="rId14"/>
    <p:sldId id="293" r:id="rId15"/>
    <p:sldId id="283" r:id="rId16"/>
    <p:sldId id="284" r:id="rId17"/>
    <p:sldId id="285" r:id="rId18"/>
    <p:sldId id="286" r:id="rId19"/>
    <p:sldId id="287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1110" y="18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9F94-10F2-4E60-90C6-270513433BB2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D595-A204-425D-9F00-32D7B669C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9F94-10F2-4E60-90C6-270513433BB2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D595-A204-425D-9F00-32D7B669C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9F94-10F2-4E60-90C6-270513433BB2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D595-A204-425D-9F00-32D7B669C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9F94-10F2-4E60-90C6-270513433BB2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D595-A204-425D-9F00-32D7B669C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9F94-10F2-4E60-90C6-270513433BB2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D595-A204-425D-9F00-32D7B669C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9F94-10F2-4E60-90C6-270513433BB2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D595-A204-425D-9F00-32D7B669C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9F94-10F2-4E60-90C6-270513433BB2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D595-A204-425D-9F00-32D7B669C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9F94-10F2-4E60-90C6-270513433BB2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D595-A204-425D-9F00-32D7B669C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9F94-10F2-4E60-90C6-270513433BB2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D595-A204-425D-9F00-32D7B669C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9F94-10F2-4E60-90C6-270513433BB2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D595-A204-425D-9F00-32D7B669C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9F94-10F2-4E60-90C6-270513433BB2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D595-A204-425D-9F00-32D7B669C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B9F94-10F2-4E60-90C6-270513433BB2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BD595-A204-425D-9F00-32D7B669C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24" y="260648"/>
            <a:ext cx="9144000" cy="1296144"/>
          </a:xfr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Garamond" pitchFamily="18" charset="0"/>
              </a:rPr>
              <a:t/>
            </a:r>
            <a:br>
              <a:rPr lang="ru-RU" sz="1400" b="1" i="1" dirty="0" smtClean="0">
                <a:solidFill>
                  <a:srgbClr val="7030A0"/>
                </a:solidFill>
                <a:latin typeface="Garamond" pitchFamily="18" charset="0"/>
              </a:rPr>
            </a:br>
            <a:r>
              <a:rPr lang="ru-RU" sz="1400" b="1" i="1" dirty="0" smtClean="0">
                <a:solidFill>
                  <a:srgbClr val="7030A0"/>
                </a:solidFill>
                <a:latin typeface="Garamond" pitchFamily="18" charset="0"/>
              </a:rPr>
              <a:t>Муниципальное </a:t>
            </a:r>
            <a:r>
              <a:rPr lang="ru-RU" sz="1400" b="1" i="1" dirty="0" smtClean="0">
                <a:solidFill>
                  <a:srgbClr val="7030A0"/>
                </a:solidFill>
                <a:latin typeface="Garamond" pitchFamily="18" charset="0"/>
              </a:rPr>
              <a:t>дошкольное </a:t>
            </a:r>
            <a:r>
              <a:rPr lang="ru-RU" sz="1400" b="1" i="1" dirty="0" smtClean="0">
                <a:solidFill>
                  <a:srgbClr val="7030A0"/>
                </a:solidFill>
                <a:latin typeface="Garamond" pitchFamily="18" charset="0"/>
              </a:rPr>
              <a:t>образовательное </a:t>
            </a:r>
            <a:r>
              <a:rPr lang="ru-RU" sz="1400" b="1" i="1" dirty="0" smtClean="0">
                <a:solidFill>
                  <a:srgbClr val="7030A0"/>
                </a:solidFill>
                <a:latin typeface="Garamond" pitchFamily="18" charset="0"/>
              </a:rPr>
              <a:t>учреждение</a:t>
            </a:r>
            <a:r>
              <a:rPr lang="ru-RU" sz="1400" b="1" i="1" dirty="0" smtClean="0">
                <a:solidFill>
                  <a:srgbClr val="7030A0"/>
                </a:solidFill>
                <a:latin typeface="Garamond" pitchFamily="18" charset="0"/>
              </a:rPr>
              <a:t/>
            </a:r>
            <a:br>
              <a:rPr lang="ru-RU" sz="1400" b="1" i="1" dirty="0" smtClean="0">
                <a:solidFill>
                  <a:srgbClr val="7030A0"/>
                </a:solidFill>
                <a:latin typeface="Garamond" pitchFamily="18" charset="0"/>
              </a:rPr>
            </a:br>
            <a:r>
              <a:rPr lang="ru-RU" sz="1400" b="1" i="1" dirty="0" smtClean="0">
                <a:solidFill>
                  <a:srgbClr val="7030A0"/>
                </a:solidFill>
                <a:latin typeface="Garamond" pitchFamily="18" charset="0"/>
              </a:rPr>
              <a:t>детский сад комбинированного вида № </a:t>
            </a:r>
            <a:r>
              <a:rPr lang="ru-RU" sz="1400" b="1" i="1" dirty="0" smtClean="0">
                <a:solidFill>
                  <a:srgbClr val="7030A0"/>
                </a:solidFill>
                <a:latin typeface="Garamond" pitchFamily="18" charset="0"/>
              </a:rPr>
              <a:t>59</a:t>
            </a:r>
            <a:r>
              <a:rPr lang="ru-RU" sz="1400" b="1" i="1" dirty="0" smtClean="0">
                <a:solidFill>
                  <a:srgbClr val="7030A0"/>
                </a:solidFill>
                <a:latin typeface="Garamond" pitchFamily="18" charset="0"/>
              </a:rPr>
              <a:t/>
            </a:r>
            <a:br>
              <a:rPr lang="ru-RU" sz="1400" b="1" i="1" dirty="0" smtClean="0">
                <a:solidFill>
                  <a:srgbClr val="7030A0"/>
                </a:solidFill>
                <a:latin typeface="Garamond" pitchFamily="18" charset="0"/>
              </a:rPr>
            </a:br>
            <a:r>
              <a:rPr lang="ru-RU" sz="1400" b="1" i="1" dirty="0" smtClean="0">
                <a:solidFill>
                  <a:srgbClr val="7030A0"/>
                </a:solidFill>
                <a:latin typeface="Garamond" pitchFamily="18" charset="0"/>
              </a:rPr>
              <a:t/>
            </a:r>
            <a:br>
              <a:rPr lang="ru-RU" sz="1400" b="1" i="1" dirty="0" smtClean="0">
                <a:solidFill>
                  <a:srgbClr val="7030A0"/>
                </a:solidFill>
                <a:latin typeface="Garamond" pitchFamily="18" charset="0"/>
              </a:rPr>
            </a:br>
            <a:endParaRPr lang="ru-RU" sz="1400" b="1" i="1" dirty="0">
              <a:solidFill>
                <a:srgbClr val="7030A0"/>
              </a:solidFill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7343804" cy="2285992"/>
          </a:xfrm>
        </p:spPr>
        <p:txBody>
          <a:bodyPr>
            <a:normAutofit fontScale="85000" lnSpcReduction="20000"/>
          </a:bodyPr>
          <a:lstStyle/>
          <a:p>
            <a:endParaRPr lang="ru-RU" sz="2400" b="1" i="1" dirty="0" smtClean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  <a:p>
            <a:pPr algn="r"/>
            <a:endParaRPr lang="ru-RU" sz="2400" b="1" i="1" dirty="0">
              <a:solidFill>
                <a:srgbClr val="7030A0"/>
              </a:solidFill>
              <a:latin typeface="Garamond" pitchFamily="18" charset="0"/>
            </a:endParaRPr>
          </a:p>
          <a:p>
            <a:pPr algn="r"/>
            <a:r>
              <a:rPr lang="ru-RU" sz="2400" b="1" i="1" dirty="0">
                <a:solidFill>
                  <a:srgbClr val="7030A0"/>
                </a:solidFill>
                <a:latin typeface="Garamond" pitchFamily="18" charset="0"/>
              </a:rPr>
              <a:t>Музыкальный руководитель – </a:t>
            </a:r>
            <a:r>
              <a:rPr lang="ru-RU" sz="2400" b="1" i="1" dirty="0" smtClean="0">
                <a:solidFill>
                  <a:srgbClr val="7030A0"/>
                </a:solidFill>
                <a:latin typeface="Garamond" pitchFamily="18" charset="0"/>
              </a:rPr>
              <a:t>Севрюгина О.Л</a:t>
            </a:r>
            <a:r>
              <a:rPr lang="ru-RU" sz="2400" b="1" i="1" dirty="0" smtClean="0">
                <a:solidFill>
                  <a:srgbClr val="7030A0"/>
                </a:solidFill>
                <a:latin typeface="Garamond" pitchFamily="18" charset="0"/>
              </a:rPr>
              <a:t>.</a:t>
            </a:r>
            <a:endParaRPr lang="ru-RU" sz="2400" b="1" i="1" dirty="0">
              <a:solidFill>
                <a:srgbClr val="7030A0"/>
              </a:solidFill>
              <a:latin typeface="Garamond" pitchFamily="18" charset="0"/>
            </a:endParaRPr>
          </a:p>
          <a:p>
            <a:pPr algn="r"/>
            <a:r>
              <a:rPr lang="ru-RU" sz="2400" b="1" i="1" dirty="0" smtClean="0">
                <a:solidFill>
                  <a:srgbClr val="7030A0"/>
                </a:solidFill>
                <a:latin typeface="Garamond" pitchFamily="18" charset="0"/>
              </a:rPr>
              <a:t> </a:t>
            </a:r>
            <a:endParaRPr lang="ru-RU" sz="2400" b="1" i="1" dirty="0">
              <a:solidFill>
                <a:srgbClr val="7030A0"/>
              </a:solidFill>
              <a:latin typeface="Garamond" pitchFamily="18" charset="0"/>
            </a:endParaRPr>
          </a:p>
          <a:p>
            <a:endParaRPr lang="ru-RU" sz="2400" b="1" i="1" dirty="0">
              <a:solidFill>
                <a:srgbClr val="7030A0"/>
              </a:solidFill>
              <a:latin typeface="Garamond" pitchFamily="18" charset="0"/>
            </a:endParaRPr>
          </a:p>
          <a:p>
            <a:endParaRPr lang="ru-RU" sz="2400" b="1" i="1" dirty="0" smtClean="0">
              <a:solidFill>
                <a:srgbClr val="7030A0"/>
              </a:solidFill>
              <a:latin typeface="Garamond" pitchFamily="18" charset="0"/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  <a:latin typeface="Garamond" pitchFamily="18" charset="0"/>
              </a:rPr>
              <a:t>2016г.</a:t>
            </a:r>
            <a:endParaRPr lang="ru-RU" sz="2400" b="1" i="1" dirty="0">
              <a:solidFill>
                <a:srgbClr val="7030A0"/>
              </a:solidFill>
              <a:latin typeface="Garamond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008" y="1412775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7030A0"/>
              </a:solidFill>
              <a:latin typeface="Garamond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Garamond" pitchFamily="18" charset="0"/>
              </a:rPr>
              <a:t>МУЗЫКАЛЬНАЯ </a:t>
            </a:r>
            <a:r>
              <a:rPr lang="ru-RU" sz="2800" b="1" dirty="0">
                <a:solidFill>
                  <a:srgbClr val="FF0000"/>
                </a:solidFill>
                <a:latin typeface="Garamond" pitchFamily="18" charset="0"/>
              </a:rPr>
              <a:t>ГОСТИНАЯ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Garamond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Garamond" pitchFamily="18" charset="0"/>
              </a:rPr>
              <a:t>«ЧТО ПРИСНИЛОСЬ ЖЕНЕ»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Garamond" pitchFamily="18" charset="0"/>
              </a:rPr>
              <a:t>Маленький рассказ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Garamond" pitchFamily="18" charset="0"/>
              </a:rPr>
              <a:t>на музыку  из «Детского альбома» П.И</a:t>
            </a:r>
            <a:r>
              <a:rPr lang="ru-RU" sz="2800" b="1" dirty="0" smtClean="0">
                <a:solidFill>
                  <a:srgbClr val="FF0000"/>
                </a:solidFill>
                <a:latin typeface="Garamond" pitchFamily="18" charset="0"/>
              </a:rPr>
              <a:t>. Чайковского</a:t>
            </a:r>
            <a:endParaRPr lang="ru-RU" sz="2800" b="1" dirty="0">
              <a:solidFill>
                <a:srgbClr val="FF0000"/>
              </a:solidFill>
              <a:latin typeface="Garamond" pitchFamily="18" charset="0"/>
            </a:endParaRPr>
          </a:p>
          <a:p>
            <a:pPr algn="ctr"/>
            <a:endParaRPr lang="ru-RU" sz="2800" b="1" dirty="0">
              <a:solidFill>
                <a:srgbClr val="7030A0"/>
              </a:solidFill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24" y="260648"/>
            <a:ext cx="9144000" cy="1296144"/>
          </a:xfr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endParaRPr lang="ru-RU" sz="1400" b="1" i="1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7343804" cy="2285992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008" y="1412775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  <p:pic>
        <p:nvPicPr>
          <p:cNvPr id="8194" name="Рисунок 2" descr="C:\Users\Андрей\Desktop\toy_soldiers_british_coldstream_guards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485" y="0"/>
            <a:ext cx="9155486" cy="68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386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24" y="260648"/>
            <a:ext cx="9144000" cy="1296144"/>
          </a:xfr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endParaRPr lang="ru-RU" sz="1400" b="1" i="1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7343804" cy="2285992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008" y="1412775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  <p:pic>
        <p:nvPicPr>
          <p:cNvPr id="9222" name="Рисунок 6" descr="C:\Users\Андрей\Desktop\536743_95378-700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201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24" y="260648"/>
            <a:ext cx="9144000" cy="1296144"/>
          </a:xfr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endParaRPr lang="ru-RU" sz="1400" b="1" i="1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7343804" cy="2285992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008" y="1412775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  <p:pic>
        <p:nvPicPr>
          <p:cNvPr id="18434" name="Рисунок 2" descr="C:\Users\Андрей\Desktop\0000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7208" y="38831"/>
            <a:ext cx="5112568" cy="68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8968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24" y="260648"/>
            <a:ext cx="9144000" cy="1296144"/>
          </a:xfr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endParaRPr lang="ru-RU" sz="1400" b="1" i="1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7343804" cy="2285992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008" y="1412775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  <p:pic>
        <p:nvPicPr>
          <p:cNvPr id="11266" name="Рисунок 2" descr="C:\Users\Андрей\Desktop\1371385110_lesson-chaykovsky-grechaninov-ma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26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33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24" y="260648"/>
            <a:ext cx="9144000" cy="1296144"/>
          </a:xfr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endParaRPr lang="ru-RU" sz="1400" b="1" i="1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7343804" cy="2285992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008" y="1412775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  <p:pic>
        <p:nvPicPr>
          <p:cNvPr id="12290" name="Рисунок 2" descr="C:\Users\Андрей\Desktop\ad9e2bb11e71a8140febd08066b5ada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26" name="Рисунок 2" descr="C:\Users\Андрей\Desktop\13ff4f94e73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731" y="188639"/>
            <a:ext cx="8352270" cy="633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2529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24" y="260648"/>
            <a:ext cx="9144000" cy="1296144"/>
          </a:xfr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endParaRPr lang="ru-RU" sz="1400" b="1" i="1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7343804" cy="2285992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008" y="1412775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  <p:pic>
        <p:nvPicPr>
          <p:cNvPr id="12290" name="Рисунок 2" descr="C:\Users\Андрей\Desktop\ad9e2bb11e71a8140febd08066b5ada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8093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24" y="260648"/>
            <a:ext cx="9144000" cy="1296144"/>
          </a:xfr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endParaRPr lang="ru-RU" sz="1400" b="1" i="1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7343804" cy="2285992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008" y="1412775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  <p:pic>
        <p:nvPicPr>
          <p:cNvPr id="13314" name="Рисунок 2" descr="C:\Users\Андрей\Desktop\15398c13e965e3eb2f9f07699cd56f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315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24" y="260648"/>
            <a:ext cx="9144000" cy="1296144"/>
          </a:xfr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endParaRPr lang="ru-RU" sz="1400" b="1" i="1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7343804" cy="2285992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008" y="1412775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  <p:pic>
        <p:nvPicPr>
          <p:cNvPr id="12290" name="Рисунок 2" descr="C:\Users\Андрей\Desktop\ad9e2bb11e71a8140febd08066b5ada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5362" name="Рисунок 2" descr="C:\Users\Андрей\Desktop\0015-018-Sledujuschij-tsikl-otobrazhaet-detskie-ig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4680520" cy="645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7584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24" y="260648"/>
            <a:ext cx="9144000" cy="1296144"/>
          </a:xfr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endParaRPr lang="ru-RU" sz="1400" b="1" i="1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7343804" cy="2285992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008" y="1412775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  <p:pic>
        <p:nvPicPr>
          <p:cNvPr id="12290" name="Рисунок 2" descr="C:\Users\Андрей\Desktop\ad9e2bb11e71a8140febd08066b5ada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60648"/>
            <a:ext cx="4680520" cy="624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3706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24" y="260648"/>
            <a:ext cx="9144000" cy="1296144"/>
          </a:xfr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endParaRPr lang="ru-RU" sz="1400" b="1" i="1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593836"/>
            <a:ext cx="7343804" cy="2285992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008" y="1412775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  <p:pic>
        <p:nvPicPr>
          <p:cNvPr id="3074" name="Рисунок 2" descr="C:\Users\Андрей\Desktop\26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44999"/>
            <a:ext cx="4006897" cy="300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6386" name="Рисунок 2" descr="C:\Users\Андрей\Desktop\d5047b4c8e6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327252" cy="595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157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24" y="260648"/>
            <a:ext cx="9144000" cy="1296144"/>
          </a:xfr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endParaRPr lang="ru-RU" sz="1400" b="1" i="1" dirty="0">
              <a:solidFill>
                <a:srgbClr val="7030A0"/>
              </a:solidFill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8680"/>
            <a:ext cx="7343804" cy="6309320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008" y="1412775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  <p:pic>
        <p:nvPicPr>
          <p:cNvPr id="1026" name="Рисунок 2" descr="D:\Мои документы\Оля\оля\Семинары\Семинар 24.01.12 для муз. рук ДОУ 74\МБДОУ № 74\Детский альбом Чайковского\чайковский\02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8513" y="0"/>
            <a:ext cx="5305776" cy="688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1790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646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0999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7410" name="Рисунок 2" descr="C:\Users\Андрей\Desktop\springsongbyghassan7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88" y="1340768"/>
            <a:ext cx="9144000" cy="484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076"/>
            <a:ext cx="8229600" cy="1143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24" y="260648"/>
            <a:ext cx="9144000" cy="1296144"/>
          </a:xfr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endParaRPr lang="ru-RU" sz="1400" b="1" i="1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7343804" cy="2285992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008" y="1412775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  <p:pic>
        <p:nvPicPr>
          <p:cNvPr id="2050" name="Рисунок 2" descr="C:\Users\Андрей\Desktop\7121605f7f8f46439852d735309963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7" name="Picture 2" descr="C:\Users\Катерина\Desktop\det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50217"/>
            <a:ext cx="2485468" cy="3571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20686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24" y="260648"/>
            <a:ext cx="9144000" cy="1296144"/>
          </a:xfr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endParaRPr lang="ru-RU" sz="1400" b="1" i="1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7343804" cy="2285992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008" y="1412775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"/>
            <a:ext cx="51434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76056" y="120113"/>
            <a:ext cx="3873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2DA2BF"/>
              </a:buClr>
              <a:buSzPct val="80000"/>
            </a:pPr>
            <a:r>
              <a:rPr lang="ru-RU" sz="2800" b="1" dirty="0" smtClean="0">
                <a:solidFill>
                  <a:srgbClr val="7030A0"/>
                </a:solidFill>
                <a:latin typeface="Garamond" pitchFamily="18" charset="0"/>
                <a:ea typeface="Cambria Math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Garamond" pitchFamily="18" charset="0"/>
                <a:ea typeface="Cambria Math" pitchFamily="18" charset="0"/>
              </a:rPr>
              <a:t>Бом-бом</a:t>
            </a:r>
            <a:r>
              <a:rPr lang="ru-RU" sz="2400" b="1" dirty="0">
                <a:solidFill>
                  <a:srgbClr val="002060"/>
                </a:solidFill>
                <a:latin typeface="Garamond" pitchFamily="18" charset="0"/>
                <a:ea typeface="Cambria Math" pitchFamily="18" charset="0"/>
              </a:rPr>
              <a:t>, бом-бом,</a:t>
            </a:r>
            <a:br>
              <a:rPr lang="ru-RU" sz="2400" b="1" dirty="0">
                <a:solidFill>
                  <a:srgbClr val="002060"/>
                </a:solidFill>
                <a:latin typeface="Garamond" pitchFamily="18" charset="0"/>
                <a:ea typeface="Cambria Math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Garamond" pitchFamily="18" charset="0"/>
                <a:ea typeface="Cambria Math" pitchFamily="18" charset="0"/>
              </a:rPr>
              <a:t>Открывается альбом.</a:t>
            </a:r>
            <a:br>
              <a:rPr lang="ru-RU" sz="2400" b="1" dirty="0">
                <a:solidFill>
                  <a:srgbClr val="002060"/>
                </a:solidFill>
                <a:latin typeface="Garamond" pitchFamily="18" charset="0"/>
                <a:ea typeface="Cambria Math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Garamond" pitchFamily="18" charset="0"/>
                <a:ea typeface="Cambria Math" pitchFamily="18" charset="0"/>
              </a:rPr>
              <a:t>Не простой, а музыкальный,</a:t>
            </a:r>
            <a:br>
              <a:rPr lang="ru-RU" sz="2400" b="1" dirty="0">
                <a:solidFill>
                  <a:srgbClr val="002060"/>
                </a:solidFill>
                <a:latin typeface="Garamond" pitchFamily="18" charset="0"/>
                <a:ea typeface="Cambria Math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Garamond" pitchFamily="18" charset="0"/>
                <a:ea typeface="Cambria Math" pitchFamily="18" charset="0"/>
              </a:rPr>
              <a:t>То веселый, то печальный,</a:t>
            </a:r>
            <a:br>
              <a:rPr lang="ru-RU" sz="2400" b="1" dirty="0">
                <a:solidFill>
                  <a:srgbClr val="002060"/>
                </a:solidFill>
                <a:latin typeface="Garamond" pitchFamily="18" charset="0"/>
                <a:ea typeface="Cambria Math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Garamond" pitchFamily="18" charset="0"/>
                <a:ea typeface="Cambria Math" pitchFamily="18" charset="0"/>
              </a:rPr>
              <a:t>Сочиненный для ребят</a:t>
            </a:r>
            <a:br>
              <a:rPr lang="ru-RU" sz="2400" b="1" dirty="0">
                <a:solidFill>
                  <a:srgbClr val="002060"/>
                </a:solidFill>
                <a:latin typeface="Garamond" pitchFamily="18" charset="0"/>
                <a:ea typeface="Cambria Math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Garamond" pitchFamily="18" charset="0"/>
                <a:ea typeface="Cambria Math" pitchFamily="18" charset="0"/>
              </a:rPr>
              <a:t>Много-много лет назад</a:t>
            </a:r>
          </a:p>
        </p:txBody>
      </p:sp>
    </p:spTree>
    <p:extLst>
      <p:ext uri="{BB962C8B-B14F-4D97-AF65-F5344CB8AC3E}">
        <p14:creationId xmlns:p14="http://schemas.microsoft.com/office/powerpoint/2010/main" xmlns="" val="387624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24" y="260648"/>
            <a:ext cx="9144000" cy="1296144"/>
          </a:xfr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endParaRPr lang="ru-RU" sz="1400" b="1" i="1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7343804" cy="2285992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008" y="1412775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  <p:pic>
        <p:nvPicPr>
          <p:cNvPr id="10242" name="Рисунок 2" descr="C:\Users\Андрей\Desktop\1233936815_f_4853a2695147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506" y="1772817"/>
            <a:ext cx="915450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898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24" y="260648"/>
            <a:ext cx="9144000" cy="1296144"/>
          </a:xfr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endParaRPr lang="ru-RU" sz="1400" b="1" i="1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7343804" cy="2285992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008" y="1412775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  <p:pic>
        <p:nvPicPr>
          <p:cNvPr id="4098" name="Рисунок 2" descr="C:\Users\Андрей\Desktop\463f3e00390aba9625866d874c5c84d8bc81cc845806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8370" y="22489"/>
            <a:ext cx="6790244" cy="683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3125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24" y="260648"/>
            <a:ext cx="9144000" cy="1296144"/>
          </a:xfr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endParaRPr lang="ru-RU" sz="1400" b="1" i="1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7343804" cy="2285992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008" y="1412775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  <p:pic>
        <p:nvPicPr>
          <p:cNvPr id="5124" name="Рисунок 4" descr="C:\Users\Андрей\Desktop\6223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921" y="132816"/>
            <a:ext cx="6669141" cy="672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9835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24" y="260648"/>
            <a:ext cx="9144000" cy="1296144"/>
          </a:xfr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endParaRPr lang="ru-RU" sz="1400" b="1" i="1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7343804" cy="2285992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008" y="1412775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  <p:pic>
        <p:nvPicPr>
          <p:cNvPr id="6146" name="Рисунок 2" descr="C:\Users\Андрей\Desktop\horse2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064" y="189866"/>
            <a:ext cx="7704856" cy="666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8648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64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24" y="260648"/>
            <a:ext cx="9144000" cy="1296144"/>
          </a:xfr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endParaRPr lang="ru-RU" sz="1400" b="1" i="1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7343804" cy="2285992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chemeClr val="accent4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008" y="1412775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  <p:pic>
        <p:nvPicPr>
          <p:cNvPr id="7170" name="Рисунок 2" descr="C:\Users\Андрей\Desktop\6ad89fea-de83-4bb7-b092-f7fb53e246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0300" y="14451"/>
            <a:ext cx="4201940" cy="68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6680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441</TotalTime>
  <Words>33</Words>
  <Application>Microsoft Office PowerPoint</Application>
  <PresentationFormat>Экран (4:3)</PresentationFormat>
  <Paragraphs>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Муниципальное дошкольное образовательное учреждение детский сад комбинированного вида № 59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стране муз</dc:title>
  <dc:creator>Люба</dc:creator>
  <cp:lastModifiedBy>User</cp:lastModifiedBy>
  <cp:revision>47</cp:revision>
  <dcterms:created xsi:type="dcterms:W3CDTF">2014-04-16T20:49:49Z</dcterms:created>
  <dcterms:modified xsi:type="dcterms:W3CDTF">2016-12-11T07:41:09Z</dcterms:modified>
</cp:coreProperties>
</file>