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МБДОУ «Детский сад № 74»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4071942"/>
            <a:ext cx="5472122" cy="14716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Музыкальный руководитель</a:t>
            </a:r>
          </a:p>
          <a:p>
            <a:pPr>
              <a:buNone/>
            </a:pPr>
            <a:r>
              <a:rPr lang="ru-RU" dirty="0" smtClean="0"/>
              <a:t>Пономарева </a:t>
            </a:r>
            <a:r>
              <a:rPr lang="ru-RU" dirty="0" err="1" smtClean="0"/>
              <a:t>Наилэ</a:t>
            </a:r>
            <a:r>
              <a:rPr lang="ru-RU" dirty="0" smtClean="0"/>
              <a:t> </a:t>
            </a:r>
            <a:r>
              <a:rPr lang="ru-RU" dirty="0" err="1" smtClean="0"/>
              <a:t>Фаритовна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080" y="1857364"/>
            <a:ext cx="89339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Музыкально-дидактическая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  <a:r>
              <a:rPr lang="ru-RU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гра «Музыкальное лото»</a:t>
            </a:r>
            <a:endParaRPr lang="ru-RU" sz="54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600076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Нижний Новгород</a:t>
            </a:r>
          </a:p>
          <a:p>
            <a:pPr algn="ctr"/>
            <a:r>
              <a:rPr lang="ru-RU" dirty="0" smtClean="0"/>
              <a:t>2016 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 игры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6900866" cy="550072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dirty="0" smtClean="0">
                <a:solidFill>
                  <a:schemeClr val="tx1"/>
                </a:solidFill>
              </a:rPr>
              <a:t>Целью </a:t>
            </a:r>
            <a:r>
              <a:rPr lang="ru-RU" sz="6200" dirty="0" smtClean="0">
                <a:solidFill>
                  <a:schemeClr val="tx1"/>
                </a:solidFill>
              </a:rPr>
              <a:t>игры является  </a:t>
            </a:r>
            <a:r>
              <a:rPr lang="ru-RU" sz="6200" dirty="0" smtClean="0">
                <a:solidFill>
                  <a:schemeClr val="tx1"/>
                </a:solidFill>
              </a:rPr>
              <a:t>обогащение представлений </a:t>
            </a:r>
            <a:r>
              <a:rPr lang="ru-RU" sz="6200" dirty="0" smtClean="0">
                <a:solidFill>
                  <a:schemeClr val="tx1"/>
                </a:solidFill>
              </a:rPr>
              <a:t>детей о музыкальных инструментах, их звучании.</a:t>
            </a:r>
          </a:p>
          <a:p>
            <a:endParaRPr lang="ru-RU" sz="6200" dirty="0" smtClean="0">
              <a:solidFill>
                <a:schemeClr val="tx1"/>
              </a:solidFill>
            </a:endParaRPr>
          </a:p>
          <a:p>
            <a:r>
              <a:rPr lang="ru-RU" sz="6200" dirty="0" smtClean="0">
                <a:solidFill>
                  <a:schemeClr val="tx1"/>
                </a:solidFill>
              </a:rPr>
              <a:t>Задачи</a:t>
            </a:r>
            <a:r>
              <a:rPr lang="ru-RU" sz="6200" dirty="0" smtClean="0">
                <a:solidFill>
                  <a:schemeClr val="tx1"/>
                </a:solidFill>
              </a:rPr>
              <a:t>: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Развивать умение узнавать и называть музыкальные инструменты.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Упражнять детей в различении тембров звучания  инструментов.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Развивать  восприятие ритмических рисунков слов - названий инструментов.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Развивать умение сравнивать музыкальные инструменты и различные предметы по материалу, классифицировать их.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Расширять знания детей об окружающем мире.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Способствовать развитию творческой активности детей, побуждать их к самостоятельным действиям.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Развивать внимание детей.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Воспитывать интерес к музыкальным </a:t>
            </a:r>
            <a:endParaRPr lang="ru-RU" sz="6200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6200" dirty="0" smtClean="0">
                <a:solidFill>
                  <a:schemeClr val="tx1"/>
                </a:solidFill>
              </a:rPr>
              <a:t>инструментам</a:t>
            </a:r>
            <a:r>
              <a:rPr lang="ru-RU" sz="6200" dirty="0" smtClean="0">
                <a:solidFill>
                  <a:schemeClr val="tx1"/>
                </a:solidFill>
              </a:rPr>
              <a:t>, музыке, искусству.</a:t>
            </a:r>
          </a:p>
          <a:p>
            <a:endParaRPr lang="ru-RU" dirty="0"/>
          </a:p>
        </p:txBody>
      </p:sp>
      <p:pic>
        <p:nvPicPr>
          <p:cNvPr id="4" name="Рисунок 3" descr="66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2631" y="3994767"/>
            <a:ext cx="3181369" cy="28632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игры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665503" cy="2749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357694"/>
            <a:ext cx="3000396" cy="2250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5242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вариант игры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SCN2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304802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DSCN2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357694"/>
            <a:ext cx="3071801" cy="2303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DSCN2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214422"/>
            <a:ext cx="3071802" cy="2303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 descr="DSCN27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3" y="4000504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DSCN2746.JPG"/>
          <p:cNvPicPr>
            <a:picLocks noChangeAspect="1"/>
          </p:cNvPicPr>
          <p:nvPr/>
        </p:nvPicPr>
        <p:blipFill>
          <a:blip r:embed="rId6" cstate="print"/>
          <a:srcRect l="7812" t="16666" r="7812" b="16667"/>
          <a:stretch>
            <a:fillRect/>
          </a:stretch>
        </p:blipFill>
        <p:spPr>
          <a:xfrm>
            <a:off x="3357554" y="3714752"/>
            <a:ext cx="2714644" cy="160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игры</a:t>
            </a:r>
            <a:endParaRPr lang="ru-RU" sz="4000" dirty="0"/>
          </a:p>
        </p:txBody>
      </p:sp>
      <p:pic>
        <p:nvPicPr>
          <p:cNvPr id="16" name="Содержимое 15" descr="DSCN2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445" y="1428736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DSCN2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089669"/>
            <a:ext cx="4214810" cy="316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игры</a:t>
            </a:r>
            <a:endParaRPr lang="ru-RU" sz="4000" dirty="0"/>
          </a:p>
        </p:txBody>
      </p:sp>
      <p:pic>
        <p:nvPicPr>
          <p:cNvPr id="4" name="Содержимое 3" descr="DSCN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N2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736"/>
            <a:ext cx="3714744" cy="278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вариант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endParaRPr lang="ru-RU" sz="4000" dirty="0"/>
          </a:p>
        </p:txBody>
      </p:sp>
      <p:pic>
        <p:nvPicPr>
          <p:cNvPr id="4" name="Содержимое 3" descr="DSCN27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445936" cy="2584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2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357562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результате этой игры обогатились представления детей о музыкальных инструментах, из чего они изготовлены и их звучании.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66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714752"/>
            <a:ext cx="3157556" cy="2841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150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МБДОУ «Детский сад № 74»</vt:lpstr>
      <vt:lpstr>Цель и задачи игры</vt:lpstr>
      <vt:lpstr>Презентация игры</vt:lpstr>
      <vt:lpstr>Первый вариант игры</vt:lpstr>
      <vt:lpstr>Второй вариант игры</vt:lpstr>
      <vt:lpstr>Третий вариант игры</vt:lpstr>
      <vt:lpstr>Четвертый вариант игры</vt:lpstr>
      <vt:lpstr>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 74»</dc:title>
  <dc:creator>Администратор</dc:creator>
  <cp:lastModifiedBy>DNA7 X86</cp:lastModifiedBy>
  <cp:revision>8</cp:revision>
  <dcterms:created xsi:type="dcterms:W3CDTF">2016-04-26T11:58:57Z</dcterms:created>
  <dcterms:modified xsi:type="dcterms:W3CDTF">2016-04-26T13:27:55Z</dcterms:modified>
</cp:coreProperties>
</file>