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13FA4D-8E9A-4D58-BC67-C18AABC00163}" type="datetimeFigureOut">
              <a:rPr lang="ru-RU" smtClean="0"/>
              <a:t>05.11.2016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429978-66E1-412E-A1AB-416EE3DC74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592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4FDC3-0195-4BD5-BDD3-6FD39FC4D779}" type="datetimeFigureOut">
              <a:rPr lang="ru-RU" smtClean="0"/>
              <a:t>05.11.2016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A9FB-4E7B-4946-A485-26C6753E5C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601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4FDC3-0195-4BD5-BDD3-6FD39FC4D779}" type="datetimeFigureOut">
              <a:rPr lang="ru-RU" smtClean="0"/>
              <a:t>05.11.2016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A9FB-4E7B-4946-A485-26C6753E5C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013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4FDC3-0195-4BD5-BDD3-6FD39FC4D779}" type="datetimeFigureOut">
              <a:rPr lang="ru-RU" smtClean="0"/>
              <a:t>05.11.2016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A9FB-4E7B-4946-A485-26C6753E5C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696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4FDC3-0195-4BD5-BDD3-6FD39FC4D779}" type="datetimeFigureOut">
              <a:rPr lang="ru-RU" smtClean="0"/>
              <a:t>05.11.2016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A9FB-4E7B-4946-A485-26C6753E5C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035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4FDC3-0195-4BD5-BDD3-6FD39FC4D779}" type="datetimeFigureOut">
              <a:rPr lang="ru-RU" smtClean="0"/>
              <a:t>05.11.2016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A9FB-4E7B-4946-A485-26C6753E5C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163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4FDC3-0195-4BD5-BDD3-6FD39FC4D779}" type="datetimeFigureOut">
              <a:rPr lang="ru-RU" smtClean="0"/>
              <a:t>05.11.2016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A9FB-4E7B-4946-A485-26C6753E5C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369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4FDC3-0195-4BD5-BDD3-6FD39FC4D779}" type="datetimeFigureOut">
              <a:rPr lang="ru-RU" smtClean="0"/>
              <a:t>05.11.2016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A9FB-4E7B-4946-A485-26C6753E5C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045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4FDC3-0195-4BD5-BDD3-6FD39FC4D779}" type="datetimeFigureOut">
              <a:rPr lang="ru-RU" smtClean="0"/>
              <a:t>05.11.2016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A9FB-4E7B-4946-A485-26C6753E5C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148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4FDC3-0195-4BD5-BDD3-6FD39FC4D779}" type="datetimeFigureOut">
              <a:rPr lang="ru-RU" smtClean="0"/>
              <a:t>05.11.2016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A9FB-4E7B-4946-A485-26C6753E5C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268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4FDC3-0195-4BD5-BDD3-6FD39FC4D779}" type="datetimeFigureOut">
              <a:rPr lang="ru-RU" smtClean="0"/>
              <a:t>05.11.2016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A9FB-4E7B-4946-A485-26C6753E5C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402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4FDC3-0195-4BD5-BDD3-6FD39FC4D779}" type="datetimeFigureOut">
              <a:rPr lang="ru-RU" smtClean="0"/>
              <a:t>05.11.2016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A9FB-4E7B-4946-A485-26C6753E5C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645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4FDC3-0195-4BD5-BDD3-6FD39FC4D779}" type="datetimeFigureOut">
              <a:rPr lang="ru-RU" smtClean="0"/>
              <a:t>05.11.2016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CA9FB-4E7B-4946-A485-26C6753E5C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270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5.pn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intel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33" y="0"/>
            <a:ext cx="918913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ntel\Desktop\67727257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424053"/>
            <a:ext cx="5122952" cy="531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8191"/>
            <a:ext cx="91188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феврале 2016 года в второй младшей  группе «Воробушки» был </a:t>
            </a:r>
            <a:r>
              <a:rPr lang="ru-RU" sz="26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 </a:t>
            </a:r>
            <a:r>
              <a:rPr lang="ru-RU" sz="26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</a:p>
          <a:p>
            <a:pPr algn="ctr"/>
            <a:r>
              <a:rPr lang="ru-RU" sz="26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«Домашние животные»</a:t>
            </a:r>
            <a:endParaRPr lang="ru-RU" sz="2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8231" y="1275670"/>
            <a:ext cx="879451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ормирование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представлений детей о домашних животных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-закреплять и углублять знания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домашних животных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FontTx/>
              <a:buChar char="-"/>
            </a:pP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-обогащать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словарный запас, развивать речь,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мышление, воображение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эмоциональную отзывчивость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FontTx/>
              <a:buChar char="-"/>
            </a:pP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-воспитывать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любознательность и чувство сопереживания к живым существам.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16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992">
        <p:split orient="vert"/>
      </p:transition>
    </mc:Choice>
    <mc:Fallback xmlns="">
      <p:transition spd="slow" advTm="2099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intel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33" y="4420"/>
            <a:ext cx="918913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intel\Desktop\проект Домашние животные\фото по проекту\20160202_093749ыы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1" y="246319"/>
            <a:ext cx="3486740" cy="26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intel\Desktop\проект Домашние животные\фото по проекту\20160202_091401ыы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569" y="2861751"/>
            <a:ext cx="4907919" cy="368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4293096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4293096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-134118" y="3079476"/>
            <a:ext cx="4443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Играли со звуковой книгой 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«Домашние друзья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3" name="Picture 5" descr="C:\Users\intel\Desktop\проект Домашние животные\фото по проекту\20160202_091007ыыы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03" y="3859562"/>
            <a:ext cx="3345625" cy="266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79694" y="311482"/>
            <a:ext cx="5068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Рассмотрели иллюстрации с домашними животными в книгах</a:t>
            </a:r>
          </a:p>
        </p:txBody>
      </p:sp>
      <p:pic>
        <p:nvPicPr>
          <p:cNvPr id="2057" name="Picture 9" descr="C:\Users\intel\Desktop\проект Домашние животные\0_38388_7b416692_ori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989" y="1175283"/>
            <a:ext cx="1876123" cy="168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intel\Desktop\проект Домашние животные\0_64e7d_857a3ad1_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087" y="692910"/>
            <a:ext cx="2106259" cy="210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49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764">
        <p:split orient="vert"/>
      </p:transition>
    </mc:Choice>
    <mc:Fallback xmlns="">
      <p:transition spd="slow" advTm="576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intel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33" y="4420"/>
            <a:ext cx="918913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442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Закрепляли знания детей о </a:t>
            </a:r>
            <a:r>
              <a:rPr lang="ru-RU" sz="2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домашних животных </a:t>
            </a:r>
            <a:r>
              <a:rPr lang="ru-RU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продуктивные виды деятельности</a:t>
            </a:r>
            <a:r>
              <a:rPr lang="ru-RU" sz="2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sz="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Рисование «Клубочки для котят»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intel\Desktop\проект Домашние животные\фото по проекту\20160203_092052ыы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57" y="1180591"/>
            <a:ext cx="4133116" cy="418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ntel\Desktop\проект Домашние животные\фото по проекту\20160203_092015ыы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107" y="1212831"/>
            <a:ext cx="4158848" cy="339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http://gylhataj.ru/wp-content/uploads/2013/02/urok-fotoshopa-otkrytka-svoimi-rukami2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588" y="4505569"/>
            <a:ext cx="2740412" cy="233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5385091"/>
            <a:ext cx="47604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Котик мягенький, котик ласковый,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Коготки из лап не вытаскивай.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мypлыкалка, ты мяyкалка,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пyшистая моя кyколка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/Ю. Мориц/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42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791">
        <p:split orient="vert"/>
      </p:transition>
    </mc:Choice>
    <mc:Fallback xmlns="">
      <p:transition spd="slow" advTm="1379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intel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33" y="4420"/>
            <a:ext cx="918913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116632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Лепка «Зёрнышки для курочки»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intel\Desktop\проект Домашние животные\фото по проекту\20160204_155820ы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9" y="620688"/>
            <a:ext cx="4351465" cy="326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intel\Desktop\проект Домашние животные\фото по проекту\20160204_155842ыы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365" y="633263"/>
            <a:ext cx="4334701" cy="32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intel\Desktop\проект Домашние животные\фото по проекту\20160204_155926ыыы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67" y="4149079"/>
            <a:ext cx="3312368" cy="248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67944" y="3957895"/>
            <a:ext cx="49041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двумя руками катает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шарик, у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него работают оба полушария мозга, укрепляются межполушарные связи, что, в свою очередь, способствует развитию внимания и саморегуляции.</a:t>
            </a:r>
          </a:p>
        </p:txBody>
      </p:sp>
      <p:pic>
        <p:nvPicPr>
          <p:cNvPr id="3077" name="Picture 5" descr="C:\Users\intel\Desktop\проект Домашние животные\bed64350128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6769">
            <a:off x="7412480" y="4957047"/>
            <a:ext cx="1521712" cy="187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68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847">
        <p:split orient="vert"/>
      </p:transition>
    </mc:Choice>
    <mc:Fallback xmlns="">
      <p:transition spd="slow" advTm="1284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intel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33" y="4420"/>
            <a:ext cx="918913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9502" y="188640"/>
            <a:ext cx="5616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«Раскрась домашнее животное»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intel\Desktop\проект Домашние животные\фото по проекту\20160203_091536ыы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01" y="692696"/>
            <a:ext cx="4062479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intel\Desktop\проект Домашние животные\фото по проекту\20160203_091351ыы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98675"/>
            <a:ext cx="4464496" cy="334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intel\Desktop\проект Домашние животные\uroki-fotoshopa-kak-nauchitsya-risovat-obrabotka-fotografij-kot-bez-fon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2966">
            <a:off x="-297615" y="4152000"/>
            <a:ext cx="2882696" cy="285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01324" y="188640"/>
            <a:ext cx="4573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Раскраски нужны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детям,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первую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очередь,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улучшения мелкой моторики, благодаря раскраскам они учатся правильно держать карандаш и наносить аккуратные маленькие штрихи. Все эти навыки помогут им в будущем лучше писать буквы. Б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лагодаря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раскраскам у детей развивается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только моторика, но еще дети учатся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различать и сочетать цвета, а также проявлять фантазию. </a:t>
            </a:r>
          </a:p>
        </p:txBody>
      </p:sp>
    </p:spTree>
    <p:extLst>
      <p:ext uri="{BB962C8B-B14F-4D97-AF65-F5344CB8AC3E}">
        <p14:creationId xmlns:p14="http://schemas.microsoft.com/office/powerpoint/2010/main" val="303835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33">
        <p:split orient="vert"/>
      </p:transition>
    </mc:Choice>
    <mc:Fallback xmlns="">
      <p:transition spd="slow" advTm="2403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intel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33" y="4420"/>
            <a:ext cx="918913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83968" y="4293096"/>
            <a:ext cx="46560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в детском саду с песком идеальны для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холодные зимние дни. Для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ребёнка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это прекрасная возможность окунуться в увлекательный мир фантазий и творчества.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45133" y="8706"/>
            <a:ext cx="9195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скали домашних животных, спрятанных в песке, а потом с радостью строили для них загоны</a:t>
            </a:r>
            <a:endParaRPr lang="ru-RU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intel\Desktop\проект Домашние животные\фото по проекту\20160204_160449ыы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76" y="716592"/>
            <a:ext cx="4192002" cy="314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ntel\Desktop\проект Домашние животные\фото по проекту\20160204_160658ыы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774" y="796661"/>
            <a:ext cx="4085260" cy="306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ntel\Desktop\проект Домашние животные\фото по проекту\20160204_160728ыыы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8" y="4005064"/>
            <a:ext cx="3561846" cy="267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39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477">
        <p:split orient="vert"/>
      </p:transition>
    </mc:Choice>
    <mc:Fallback xmlns="">
      <p:transition spd="slow" advTm="1347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intel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33" y="-29841"/>
            <a:ext cx="9229119" cy="688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0658" y="70518"/>
            <a:ext cx="83529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проекта:</a:t>
            </a:r>
          </a:p>
        </p:txBody>
      </p:sp>
      <p:pic>
        <p:nvPicPr>
          <p:cNvPr id="2050" name="Picture 2" descr="C:\Users\intel\Desktop\проект Домашние животные\фото по проекту\20160212_172546ыы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31" y="1582702"/>
            <a:ext cx="4416501" cy="331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intel\Desktop\проект Домашние животные\фото по проекту\20160212_173025ыы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99159"/>
            <a:ext cx="4259048" cy="319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intel\Desktop\проект Домашние животные\0_64e7d_857a3ad1_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-171400"/>
            <a:ext cx="1879560" cy="187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intel\Desktop\проект Домашние животные\617552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0054">
            <a:off x="3026779" y="4570223"/>
            <a:ext cx="1804326" cy="235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2931" y="470629"/>
            <a:ext cx="90110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Создали альбомы: «Домашние животные», «Домашние питомцы»;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Оформили выставку совместных работ родителей и детей по теме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группового проекта: «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Домашние животные».</a:t>
            </a:r>
          </a:p>
        </p:txBody>
      </p:sp>
    </p:spTree>
    <p:extLst>
      <p:ext uri="{BB962C8B-B14F-4D97-AF65-F5344CB8AC3E}">
        <p14:creationId xmlns:p14="http://schemas.microsoft.com/office/powerpoint/2010/main" val="110823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681">
        <p:split orient="vert"/>
      </p:transition>
    </mc:Choice>
    <mc:Fallback xmlns="">
      <p:transition spd="slow" advTm="1168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intel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33" y="-29841"/>
            <a:ext cx="9229119" cy="688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45133" y="5871997"/>
            <a:ext cx="9189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Выражаем благодарность родителям за активное участие в жизни группы!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уважением дети и воспитатели группы «Воробушки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intel\Desktop\проект Домашние животные\фото по проекту\20160215_085156ыы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68952" cy="558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17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329">
        <p:split orient="vert"/>
      </p:transition>
    </mc:Choice>
    <mc:Fallback xmlns="">
      <p:transition spd="slow" advTm="932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intel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33" y="0"/>
            <a:ext cx="918913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332656"/>
            <a:ext cx="77768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</a:p>
          <a:p>
            <a:pPr algn="ctr"/>
            <a:endParaRPr lang="ru-RU" sz="24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бережного и заботливого отношения к животным имеет большое значение в дошкольный период жизни ребёнка. Мир животных чрезвычайно привлекателен, животные в доме – важный фактор воспитания. Вовлекая ребенка в совместную деятельность по уходу за домашними питомцами, взрослые развивают в нем чуткость, умение понимать другую жизнь, побуждать к сочувствию, воспитывать готовность помогать делом.</a:t>
            </a:r>
          </a:p>
          <a:p>
            <a:pPr algn="ctr"/>
            <a:endParaRPr lang="ru-RU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intel\Desktop\проект Домашние животные\Котёнок с розочками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388713"/>
            <a:ext cx="4048125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01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951">
        <p:split orient="vert"/>
      </p:transition>
    </mc:Choice>
    <mc:Fallback xmlns="">
      <p:transition spd="slow" advTm="1795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intel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33" y="0"/>
            <a:ext cx="918913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intel\Desktop\0_b6896_19f651d4_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5" y="81677"/>
            <a:ext cx="2099757" cy="129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intel\Desktop\проект Домашние животные\0_64e7d_857a3ad1_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4628105"/>
            <a:ext cx="2237309" cy="22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81676"/>
            <a:ext cx="7776864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проекта:</a:t>
            </a:r>
          </a:p>
          <a:p>
            <a:pPr algn="ctr"/>
            <a:endParaRPr lang="ru-RU" sz="14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этап – подготовительный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Создание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необходимых условий для реализации проекта.</a:t>
            </a:r>
          </a:p>
          <a:p>
            <a:pPr lvl="0"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Разработка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накопление методических материалов по теме.</a:t>
            </a:r>
          </a:p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– основной.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Внедрение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образовательный процесс эффективных методов и приёмов по расширению знаний дошкольников о домашних животных.</a:t>
            </a:r>
          </a:p>
          <a:p>
            <a:pPr lvl="0"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Домашнее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родителям: подобрать и принести иллюстрации, вырезки из журналов о домашних животных, нарисовать совместно с ребенком рисунок о домашнем питомце, либо изготовить поделку по данной теме.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Заучивание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стихотворений и чтение рассказов о домашних животных.</a:t>
            </a:r>
          </a:p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– заключительный.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Создание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альбомов «Домашние животные», «Домашние питомцы».</a:t>
            </a: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Оформление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 «Домашние животные» (рисунки, поделки, фотографии детей с домашними питомцами и т.д.).</a:t>
            </a:r>
            <a:endParaRPr lang="ru-RU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05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296">
        <p:split orient="vert"/>
      </p:transition>
    </mc:Choice>
    <mc:Fallback xmlns="">
      <p:transition spd="slow" advTm="2629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intel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33" y="0"/>
            <a:ext cx="918913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542" y="4143279"/>
            <a:ext cx="8856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Познакомили детей с домашними животными с помощью видеофильма;</a:t>
            </a:r>
            <a:endParaRPr lang="ru-RU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9078" y="4533565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Провели беседы: </a:t>
            </a:r>
            <a:endParaRPr lang="en-US" sz="20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«Что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знаем о домашних животных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?»;               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Какую пользу приносят людям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?»;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«Каких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знаешь домашних животных?».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53" y="5811515"/>
            <a:ext cx="6885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Читали стихи и рассказы о домашних животных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 descr="C:\Users\intel\Desktop\проект Домашние животные\0_9b76b_3108115b_X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289" y="4797152"/>
            <a:ext cx="1939280" cy="193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intel\Desktop\проект Домашние животные\фото по проекту\20160212_155352ыы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62" y="354098"/>
            <a:ext cx="4703842" cy="352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ntel\Desktop\проект Домашние животные\фото по проекту\20160212_154525ыыыы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839" y="687371"/>
            <a:ext cx="3917511" cy="293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41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329">
        <p:split orient="vert"/>
      </p:transition>
    </mc:Choice>
    <mc:Fallback xmlns="">
      <p:transition spd="slow" advTm="1532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intel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33" y="0"/>
            <a:ext cx="918913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4977" y="44490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Провели утреннюю гимнастику «Курочка с цыплятами»</a:t>
            </a:r>
            <a:endParaRPr lang="ru-RU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intel\Desktop\проект Домашние животные\фото по проекту\20160203_090552ы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6" y="444600"/>
            <a:ext cx="4680520" cy="351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ntel\Desktop\проект Домашние животные\фото по проекту\20160203_090056ыы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37" y="4077072"/>
            <a:ext cx="4391257" cy="248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ntel\Desktop\проект Домашние животные\фото по проекту\20160203_090222ыы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233" y="548680"/>
            <a:ext cx="3950922" cy="296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66087" y="3695264"/>
            <a:ext cx="41852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просыпается с помощью утренней гимнастики, получает заряд бодрости на целый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день. Следует отметить, что гимнастика способствует укреплению мышц, суставов, позвоночника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иммунной системы, а также улучшает аппетит и сон. Гимнастика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нацелена на то, чтобы переход между сном и бодрствованием сделать мягким и гармоничным.</a:t>
            </a:r>
          </a:p>
        </p:txBody>
      </p:sp>
    </p:spTree>
    <p:extLst>
      <p:ext uri="{BB962C8B-B14F-4D97-AF65-F5344CB8AC3E}">
        <p14:creationId xmlns:p14="http://schemas.microsoft.com/office/powerpoint/2010/main" val="296651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329">
        <p:split orient="vert"/>
      </p:transition>
    </mc:Choice>
    <mc:Fallback xmlns="">
      <p:transition spd="slow" advTm="1632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intel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33" y="0"/>
            <a:ext cx="918913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8820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Рассмотрели альбомы: «Домашние животные», «Домашние питомцы» </a:t>
            </a:r>
            <a:endParaRPr lang="ru-RU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intel\Desktop\проект Домашние животные\фото по проекту\20160202_091303ыы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32177"/>
            <a:ext cx="3096344" cy="330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ntel\Desktop\проект Домашние животные\фото по проекту\20160202_091138ыы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357" y="542380"/>
            <a:ext cx="4834115" cy="308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ntel\Desktop\проект Домашние животные\фото по проекту\20160202_092441ыыы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712" y="3839502"/>
            <a:ext cx="3278336" cy="279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intel\Desktop\проект Домашние животные\фото по проекту\20160202_092303ыыы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654" y="3745948"/>
            <a:ext cx="3854817" cy="289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intel\Desktop\проект Домашние животные\617552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7918"/>
            <a:ext cx="1475656" cy="192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44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569">
        <p:split orient="vert"/>
      </p:transition>
    </mc:Choice>
    <mc:Fallback xmlns="">
      <p:transition spd="slow" advTm="856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intel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33" y="0"/>
            <a:ext cx="918913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45133" y="58994"/>
            <a:ext cx="91891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Рассмотрели картины: «Кошка с котятами», «Собака со щенками»</a:t>
            </a:r>
            <a:endParaRPr lang="ru-RU" sz="2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intel\Desktop\проект Домашние животные\фото по проекту\20160205_155107ыы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34" y="606290"/>
            <a:ext cx="4202266" cy="353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intel\Desktop\проект Домашние животные\фото по проекту\20160205_154856ыы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88" y="688628"/>
            <a:ext cx="4499004" cy="337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4779" y="4238886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провела беседу с детьми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домашних животных: «кошка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котёнок», «собака и щенок». Дети  называли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 тела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животного, отвечали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вопросы,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подражали звукам, сравнивали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животных по нескольким признакам (величине,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цвету и т.д.).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C:\Users\intel\Desktop\проект Домашние животные\35669582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157192"/>
            <a:ext cx="1078624" cy="155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70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508">
        <p:split orient="vert"/>
      </p:transition>
    </mc:Choice>
    <mc:Fallback xmlns="">
      <p:transition spd="slow" advTm="1450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intel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33" y="0"/>
            <a:ext cx="918913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43189" y="3974"/>
            <a:ext cx="691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Провели гимнастику после сна «Сонные котятки»</a:t>
            </a:r>
            <a:endParaRPr lang="ru-RU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intel\Desktop\проект Домашние животные\фото по проекту\20160205_145929ыы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1005"/>
            <a:ext cx="3982782" cy="289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intel\Desktop\проект Домашние животные\фото по проекту\20160205_150715ыы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330" y="421005"/>
            <a:ext cx="4176464" cy="314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intel\Desktop\проект Домашние животные\фото по проекту\20160205_150901ыыы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33" y="3586015"/>
            <a:ext cx="3897053" cy="292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99573" y="3933056"/>
            <a:ext cx="46649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после сна предназначена для того, чтобы помочь до конца не сформировавшейся и очень ранимой детской нервной системе быстрее перейти в состояние бодрствования. </a:t>
            </a:r>
          </a:p>
        </p:txBody>
      </p:sp>
    </p:spTree>
    <p:extLst>
      <p:ext uri="{BB962C8B-B14F-4D97-AF65-F5344CB8AC3E}">
        <p14:creationId xmlns:p14="http://schemas.microsoft.com/office/powerpoint/2010/main" val="265658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905">
        <p:split orient="vert"/>
      </p:transition>
    </mc:Choice>
    <mc:Fallback xmlns="">
      <p:transition spd="slow" advTm="890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intel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33" y="4420"/>
            <a:ext cx="918913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2038" y="0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Играли в дидактические игры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03100"/>
            <a:ext cx="70567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животное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 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Чей малыш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?»;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Собери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семью»; 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«Кто,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кричит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?»; 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Кто, чем питается?».</a:t>
            </a:r>
          </a:p>
        </p:txBody>
      </p:sp>
      <p:pic>
        <p:nvPicPr>
          <p:cNvPr id="6146" name="Picture 2" descr="C:\Users\intel\Desktop\проект Домашние животные\фото по проекту\20160204_161332ыы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6243"/>
            <a:ext cx="4176464" cy="432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intel\Desktop\проект Домашние животные\фото по проекту\20160202_093301ыы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47" y="2132855"/>
            <a:ext cx="4271399" cy="383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intel\Desktop\проект Домашние животные\0_64e7d_857a3ad1_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467" y="4630171"/>
            <a:ext cx="223224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intel\Desktop\проект Домашние животные\617552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8545">
            <a:off x="5069976" y="4906046"/>
            <a:ext cx="1624013" cy="211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90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416">
        <p:split orient="vert"/>
      </p:transition>
    </mc:Choice>
    <mc:Fallback xmlns="">
      <p:transition spd="slow" advTm="741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607</Words>
  <Application>Microsoft Office PowerPoint</Application>
  <PresentationFormat>Экран (4:3)</PresentationFormat>
  <Paragraphs>66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intel</dc:creator>
  <cp:lastModifiedBy>Админ</cp:lastModifiedBy>
  <cp:revision>47</cp:revision>
  <dcterms:created xsi:type="dcterms:W3CDTF">2016-01-28T12:25:38Z</dcterms:created>
  <dcterms:modified xsi:type="dcterms:W3CDTF">2016-11-05T15:49:16Z</dcterms:modified>
</cp:coreProperties>
</file>