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начало проекта</c:v>
                </c:pt>
                <c:pt idx="1">
                  <c:v>конец проекта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начало проекта</c:v>
                </c:pt>
                <c:pt idx="1">
                  <c:v>конец проекта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усвоили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начало проекта</c:v>
                </c:pt>
                <c:pt idx="1">
                  <c:v>конец проекта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08064"/>
        <c:axId val="39209600"/>
      </c:barChart>
      <c:catAx>
        <c:axId val="3920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9209600"/>
        <c:crosses val="autoZero"/>
        <c:auto val="1"/>
        <c:lblAlgn val="ctr"/>
        <c:lblOffset val="100"/>
        <c:noMultiLvlLbl val="0"/>
      </c:catAx>
      <c:valAx>
        <c:axId val="3920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20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МБДОУ </a:t>
            </a:r>
            <a:br>
              <a:rPr lang="ru-RU" sz="4400" dirty="0" smtClean="0"/>
            </a:br>
            <a:r>
              <a:rPr lang="ru-RU" sz="4400" dirty="0" smtClean="0"/>
              <a:t>Воротынский детский сад №6 «Золотой ключик»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ВОСПИТАТЕЛЬ </a:t>
            </a:r>
          </a:p>
          <a:p>
            <a:pPr algn="ctr"/>
            <a:r>
              <a:rPr lang="ru-RU" b="1" dirty="0" smtClean="0"/>
              <a:t>КУЗНЕЦОВА НАДЕЖДА НИКОЛАЕВНА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48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ВОЛШЕБНИЦА ВОДА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051720" y="5233421"/>
            <a:ext cx="244827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Кораблики на воде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264125"/>
            <a:ext cx="194421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Цветок на воде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86" y="692696"/>
            <a:ext cx="1571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8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ЭКСКУРСИИ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240360" cy="24302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37" y="1340768"/>
            <a:ext cx="3278839" cy="244827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3221"/>
            <a:ext cx="3168352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01802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НАБЛЮДЕНИЯ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7" name="Picture 3" descr="C:\Users\user\Desktop\book-k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2392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1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Приобретение опыта в исследовательской деятельности</a:t>
            </a:r>
          </a:p>
          <a:p>
            <a:r>
              <a:rPr lang="ru-RU" dirty="0" smtClean="0"/>
              <a:t>Формирование познавательного интереса</a:t>
            </a:r>
          </a:p>
          <a:p>
            <a:r>
              <a:rPr lang="ru-RU" dirty="0" smtClean="0"/>
              <a:t>Формирование представлений детей о природном объекте воде</a:t>
            </a:r>
          </a:p>
          <a:p>
            <a:r>
              <a:rPr lang="ru-RU" dirty="0" smtClean="0"/>
              <a:t>Обогащение словарного запаса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019125"/>
              </p:ext>
            </p:extLst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72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ТРАНСЛЯЦИЯ ОПЫТА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Родительские собрания</a:t>
            </a:r>
          </a:p>
          <a:p>
            <a:r>
              <a:rPr lang="ru-RU" dirty="0" smtClean="0"/>
              <a:t>Педагогический совет</a:t>
            </a:r>
          </a:p>
          <a:p>
            <a:r>
              <a:rPr lang="ru-RU" dirty="0" smtClean="0"/>
              <a:t>Районное методическое объединение</a:t>
            </a:r>
          </a:p>
          <a:p>
            <a:r>
              <a:rPr lang="ru-RU" dirty="0" smtClean="0"/>
              <a:t>Публикация на сайте МААМ</a:t>
            </a:r>
          </a:p>
          <a:p>
            <a:r>
              <a:rPr lang="ru-RU" dirty="0" smtClean="0"/>
              <a:t>Областной конкурс на лучшую постановку экологического воспитания </a:t>
            </a:r>
            <a:endParaRPr lang="ru-RU" dirty="0"/>
          </a:p>
        </p:txBody>
      </p:sp>
      <p:pic>
        <p:nvPicPr>
          <p:cNvPr id="5" name="Содержимое 3" descr="D:\саушкина\К переустановки сох. инфа\Мои фотки\настя\SDC1252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5949280"/>
            <a:ext cx="338437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Семья Саушкиных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319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ПЕРСПЕКТИВЫ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Изучение фильтрации воды</a:t>
            </a:r>
          </a:p>
          <a:p>
            <a:r>
              <a:rPr lang="ru-RU" dirty="0" smtClean="0"/>
              <a:t>Загрязнение воды в природе</a:t>
            </a:r>
          </a:p>
          <a:p>
            <a:r>
              <a:rPr lang="ru-RU" dirty="0" smtClean="0"/>
              <a:t>Бережное отношение к воде</a:t>
            </a:r>
          </a:p>
          <a:p>
            <a:r>
              <a:rPr lang="ru-RU" dirty="0" smtClean="0"/>
              <a:t>Круговорот воды в природе</a:t>
            </a:r>
          </a:p>
          <a:p>
            <a:r>
              <a:rPr lang="ru-RU" dirty="0" smtClean="0"/>
              <a:t>Взаимосвязь живой и неживой природы</a:t>
            </a:r>
            <a:endParaRPr lang="ru-RU" dirty="0"/>
          </a:p>
        </p:txBody>
      </p:sp>
      <p:pic>
        <p:nvPicPr>
          <p:cNvPr id="7170" name="Picture 2" descr="C:\Users\user\Desktop\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6792"/>
            <a:ext cx="4038600" cy="30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20688"/>
            <a:ext cx="1571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0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8305800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 НОВЫХ ВСТРЕЧ!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84007" cy="47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ФГОС ДО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ВИДЫ ДЕЯТЕЛЬНОСТИ:</a:t>
            </a:r>
          </a:p>
          <a:p>
            <a:r>
              <a:rPr lang="ru-RU" dirty="0" smtClean="0"/>
              <a:t>Общение</a:t>
            </a:r>
          </a:p>
          <a:p>
            <a:r>
              <a:rPr lang="ru-RU" dirty="0" smtClean="0"/>
              <a:t>Игра</a:t>
            </a:r>
          </a:p>
          <a:p>
            <a:r>
              <a:rPr lang="ru-RU" dirty="0" smtClean="0"/>
              <a:t>Познавательно-исследовательская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85897"/>
            <a:ext cx="18722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6279"/>
            <a:ext cx="2376264" cy="217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6" y="4356279"/>
            <a:ext cx="1650107" cy="21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2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2636912"/>
            <a:ext cx="30963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Проектный метод</a:t>
            </a: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251520" y="2528900"/>
            <a:ext cx="2232248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44208" y="2528900"/>
            <a:ext cx="2448272" cy="129614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ВОСПИТАТЕЛИ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4437112"/>
            <a:ext cx="2448272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1691680" y="1340768"/>
            <a:ext cx="5760640" cy="93610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043608" y="3825044"/>
            <a:ext cx="1152128" cy="169218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056276" y="3947904"/>
            <a:ext cx="1224136" cy="1656184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ПРОБЛЕМА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50"/>
                </a:solidFill>
              </a:rPr>
              <a:t>С ЧЕГО НАЧАТЬ?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828785"/>
            <a:ext cx="2423864" cy="2179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раннем возрасте дети должны экспериментировать с материалами и веществами такими, как песок, вода, тесто.</a:t>
            </a:r>
          </a:p>
          <a:p>
            <a:r>
              <a:rPr lang="ru-RU" sz="1800" dirty="0" smtClean="0"/>
              <a:t>(ФГОС ДО)</a:t>
            </a:r>
            <a:endParaRPr lang="ru-RU" sz="1800" dirty="0"/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1571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48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Познавательно-исследовательский проект </a:t>
            </a:r>
            <a:r>
              <a:rPr lang="ru-RU" sz="3600" b="1" dirty="0" smtClean="0">
                <a:solidFill>
                  <a:srgbClr val="00B050"/>
                </a:solidFill>
              </a:rPr>
              <a:t>«НАМ ВОДИЧКА ДОБРЫЙ ДРУГ»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ИДЕЯ ПРОЕКТА</a:t>
            </a:r>
          </a:p>
          <a:p>
            <a:pPr marL="0" indent="0">
              <a:buNone/>
            </a:pPr>
            <a:r>
              <a:rPr lang="ru-RU" dirty="0" smtClean="0"/>
              <a:t>Познакомить детей со свойствами воды</a:t>
            </a:r>
            <a:r>
              <a:rPr lang="ru-RU" dirty="0"/>
              <a:t> </a:t>
            </a:r>
            <a:r>
              <a:rPr lang="ru-RU" dirty="0" smtClean="0"/>
              <a:t>с помощью экспериментальных действий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ГИПОТЕЗА</a:t>
            </a:r>
          </a:p>
          <a:p>
            <a:pPr marL="0" indent="0">
              <a:buNone/>
            </a:pPr>
            <a:r>
              <a:rPr lang="ru-RU" dirty="0" smtClean="0"/>
              <a:t>Обладает ли вода различными свойствами</a:t>
            </a:r>
          </a:p>
        </p:txBody>
      </p:sp>
      <p:pic>
        <p:nvPicPr>
          <p:cNvPr id="1026" name="Picture 2" descr="C:\Users\user\Desktop\aHR0cDovL2ltYWdlcy5teXNoYXJlZC5ydS83NTE0MjIvc2xpZGVfMS5qcGc=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44" y="1920875"/>
            <a:ext cx="3870712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ПЛАН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Определение целей и задач</a:t>
            </a:r>
          </a:p>
          <a:p>
            <a:r>
              <a:rPr lang="ru-RU" dirty="0" smtClean="0"/>
              <a:t>Составление плана работы</a:t>
            </a:r>
          </a:p>
          <a:p>
            <a:r>
              <a:rPr lang="ru-RU" dirty="0" smtClean="0"/>
              <a:t>Проведение педагогической диагностики</a:t>
            </a:r>
          </a:p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pic>
        <p:nvPicPr>
          <p:cNvPr id="2050" name="Picture 2" descr="C:\Users\user\Desktop\aHR0cDovL2ltYWdlcy5teXNoYXJlZC5ydS83NTE0MjIvc2xpZGVfMS5qcGc=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38" y="1920875"/>
            <a:ext cx="3986923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Мини лаборатория </a:t>
            </a:r>
          </a:p>
          <a:p>
            <a:r>
              <a:rPr lang="ru-RU" dirty="0" smtClean="0"/>
              <a:t>Опыты</a:t>
            </a:r>
          </a:p>
          <a:p>
            <a:r>
              <a:rPr lang="ru-RU" dirty="0" smtClean="0"/>
              <a:t>Эксперименты</a:t>
            </a:r>
          </a:p>
          <a:p>
            <a:r>
              <a:rPr lang="ru-RU" dirty="0" smtClean="0"/>
              <a:t>Наблюдения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ООД</a:t>
            </a:r>
          </a:p>
          <a:p>
            <a:endParaRPr lang="ru-RU" dirty="0"/>
          </a:p>
        </p:txBody>
      </p:sp>
      <p:pic>
        <p:nvPicPr>
          <p:cNvPr id="3074" name="Picture 2" descr="C:\Users\user\Desktop\0054-054-Ekologija-dlja-doshkolniko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book-k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0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ВОЛШЕБНИЦА ВОДА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503918" y="5229200"/>
            <a:ext cx="194421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Прозрачность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258266"/>
            <a:ext cx="244827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Холодная - горячая</a:t>
            </a:r>
            <a:endParaRPr lang="ru-RU" sz="2000" dirty="0"/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5" y="764704"/>
            <a:ext cx="1571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4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ВОЛШЕБНИЦА ВОДА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2699792" y="5229200"/>
            <a:ext cx="172819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Таяние снега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229200"/>
            <a:ext cx="252028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Окрашивание воды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7" y="666183"/>
            <a:ext cx="1571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180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МБДОУ  Воротынский детский сад №6 «Золотой ключик»</vt:lpstr>
      <vt:lpstr>ФГОС ДО </vt:lpstr>
      <vt:lpstr>Презентация PowerPoint</vt:lpstr>
      <vt:lpstr>ПРОБЛЕМА С ЧЕГО НАЧАТЬ?</vt:lpstr>
      <vt:lpstr>Познавательно-исследовательский проект «НАМ ВОДИЧКА ДОБРЫЙ ДРУГ»</vt:lpstr>
      <vt:lpstr> ПЛАН ПРОЕКТА</vt:lpstr>
      <vt:lpstr>РЕАЛИЗАЦИЯ ПРОЕКТА</vt:lpstr>
      <vt:lpstr>ВОЛШЕБНИЦА ВОДА</vt:lpstr>
      <vt:lpstr>ВОЛШЕБНИЦА ВОДА</vt:lpstr>
      <vt:lpstr>ВОЛШЕБНИЦА ВОДА</vt:lpstr>
      <vt:lpstr>ЭКСКУРСИИ</vt:lpstr>
      <vt:lpstr>НАБЛЮДЕНИЯ</vt:lpstr>
      <vt:lpstr>РЕЗУЛЬТАТЫ ПРОЕКТА</vt:lpstr>
      <vt:lpstr>ТРАНСЛЯЦИЯ ОПЫТА</vt:lpstr>
      <vt:lpstr>ПЕРСПЕКТИВЫ 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Воротынский детский сад №6 «Золотой ключик»</dc:title>
  <dc:creator>user</dc:creator>
  <cp:lastModifiedBy>Bill Gates</cp:lastModifiedBy>
  <cp:revision>22</cp:revision>
  <dcterms:created xsi:type="dcterms:W3CDTF">2015-12-05T17:48:17Z</dcterms:created>
  <dcterms:modified xsi:type="dcterms:W3CDTF">2015-12-09T11:50:20Z</dcterms:modified>
</cp:coreProperties>
</file>