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83;&#1103;%20&#1080;&#1075;&#1088;&#1099;\&#1052;&#1080;&#1085;&#1091;&#1089;-&#1088;&#1080;&#1085;&#1075;&#1090;&#1086;&#1085;%20(&#1092;&#1080;&#1082;&#1089;&#1080;&#1082;&#1080;)%20-%20&#1050;&#1090;&#1086;%20&#1090;&#1072;&#1082;&#1080;&#1077;%20&#1092;&#1080;&#1082;&#1089;&#1080;&#1082;&#1080;%20.mp3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83;&#1103;%20&#1080;&#1075;&#1088;&#1099;\&#1048;&#1079;%20&#1084;_&#1092;%20&#1040;&#1085;&#1090;&#1086;&#1096;&#1082;&#1072;%20-%20&#1040;&#1085;&#1090;&#1086;&#1096;&#1082;&#1072;%20(&#1084;&#1080;&#1085;&#1091;&#1089;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83;&#1103;%20&#1080;&#1075;&#1088;&#1099;\&#1048;&#1079;%20&#1084;_&#1092;%20&#1052;&#1072;&#1096;&#1072;%20&#1080;%20&#1084;&#1077;&#1076;&#1074;&#1077;&#1076;&#1100;%20&#1641;(&#9679;&#814;&#814;&#771;&#9679;&#771;)&#1782;%20-%20&#1055;&#1088;&#1086;%20&#1089;&#1083;&#1077;&#1076;&#1099;%20(&#1084;&#1080;&#1085;&#1091;&#1089;)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83;&#1103;%20&#1080;&#1075;&#1088;&#1099;\&#1048;&#1079;%20&#1084;&#1091;&#1083;&#1100;&#1090;&#1092;&#1080;&#1083;&#1100;&#1084;&#1086;&#1074;%20-%20&#1046;&#1080;&#1083;&#1080;%20&#1091;%20&#1073;&#1072;&#1073;&#1091;&#1089;&#1080;%20(Instrumental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83;&#1103;%20&#1080;&#1075;&#1088;&#1099;\&#1053;&#1091;,%20&#1087;&#1086;&#1075;&#1086;&#1076;&#1080;!%20-%20&#1055;&#1077;&#1089;&#1085;&#1103;%20&#1047;&#1072;&#1081;&#1094;&#1072;%20&#1080;%20&#1042;&#1086;&#1083;&#1082;&#1072;%20(&#1084;&#1080;&#1085;&#1091;&#1089;)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357167"/>
            <a:ext cx="7143800" cy="85725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Музыкально- дидактическая игра</a:t>
            </a: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072074"/>
            <a:ext cx="6858048" cy="150019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Автор-составитель: </a:t>
            </a:r>
            <a:r>
              <a:rPr lang="ru-RU" sz="2400" dirty="0" err="1" smtClean="0">
                <a:solidFill>
                  <a:schemeClr val="accent3"/>
                </a:solidFill>
              </a:rPr>
              <a:t>Барсегян</a:t>
            </a:r>
            <a:r>
              <a:rPr lang="ru-RU" sz="2400" dirty="0" smtClean="0">
                <a:solidFill>
                  <a:schemeClr val="accent3"/>
                </a:solidFill>
              </a:rPr>
              <a:t>  </a:t>
            </a:r>
            <a:r>
              <a:rPr lang="ru-RU" sz="2400" dirty="0" smtClean="0">
                <a:solidFill>
                  <a:schemeClr val="accent3"/>
                </a:solidFill>
              </a:rPr>
              <a:t>С</a:t>
            </a:r>
            <a:r>
              <a:rPr lang="ru-RU" sz="2400" dirty="0" smtClean="0">
                <a:solidFill>
                  <a:schemeClr val="accent3"/>
                </a:solidFill>
              </a:rPr>
              <a:t>.А.</a:t>
            </a:r>
            <a:endParaRPr lang="ru-RU" sz="2400" dirty="0" smtClean="0">
              <a:solidFill>
                <a:schemeClr val="accent3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Музыкальный руководитель </a:t>
            </a:r>
          </a:p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МБДОУ </a:t>
            </a:r>
            <a:r>
              <a:rPr lang="ru-RU" sz="2400" dirty="0" smtClean="0">
                <a:solidFill>
                  <a:schemeClr val="accent3"/>
                </a:solidFill>
              </a:rPr>
              <a:t>№288</a:t>
            </a:r>
          </a:p>
          <a:p>
            <a:pPr algn="ctr"/>
            <a:r>
              <a:rPr lang="ru-RU" sz="2400" dirty="0" smtClean="0">
                <a:solidFill>
                  <a:schemeClr val="accent3"/>
                </a:solidFill>
              </a:rPr>
              <a:t> г. Ростов-на-Дону</a:t>
            </a:r>
          </a:p>
          <a:p>
            <a:endParaRPr lang="ru-RU" dirty="0"/>
          </a:p>
        </p:txBody>
      </p:sp>
      <p:pic>
        <p:nvPicPr>
          <p:cNvPr id="5" name="Рисунок 4" descr="654978febfd7749493ce1889dbe41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736"/>
            <a:ext cx="6500858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6822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625"/>
            <a:ext cx="8715436" cy="6762750"/>
          </a:xfrm>
          <a:prstGeom prst="rect">
            <a:avLst/>
          </a:prstGeom>
        </p:spPr>
      </p:pic>
      <p:pic>
        <p:nvPicPr>
          <p:cNvPr id="3" name="Минус-рингтон (фиксики) - Кто такие фиксики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714356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8572560" cy="6858000"/>
          </a:xfrm>
          <a:prstGeom prst="rect">
            <a:avLst/>
          </a:prstGeom>
        </p:spPr>
      </p:pic>
      <p:pic>
        <p:nvPicPr>
          <p:cNvPr id="3" name="Рисунок 2" descr="6b83f7a82d947173abdfc1e41e4c26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429000"/>
            <a:ext cx="5429288" cy="2540000"/>
          </a:xfrm>
          <a:prstGeom prst="rect">
            <a:avLst/>
          </a:prstGeom>
        </p:spPr>
      </p:pic>
      <p:pic>
        <p:nvPicPr>
          <p:cNvPr id="4" name="Рисунок 3" descr="i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71480"/>
            <a:ext cx="2947989" cy="2047875"/>
          </a:xfrm>
          <a:prstGeom prst="rect">
            <a:avLst/>
          </a:prstGeom>
        </p:spPr>
      </p:pic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500042"/>
            <a:ext cx="2343152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5011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4929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Конец игры</a:t>
            </a:r>
            <a:endParaRPr lang="ru-RU" sz="4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xRyQSdKW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pic>
        <p:nvPicPr>
          <p:cNvPr id="5" name="Из м_ф Антошка - Антошк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8992" y="3786190"/>
            <a:ext cx="1652598" cy="1652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04"/>
            <a:ext cx="3214710" cy="2286016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428604"/>
            <a:ext cx="3071834" cy="2047875"/>
          </a:xfrm>
          <a:prstGeom prst="rect">
            <a:avLst/>
          </a:prstGeom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3643314"/>
            <a:ext cx="40005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</p:spPr>
      </p:pic>
      <p:pic>
        <p:nvPicPr>
          <p:cNvPr id="3" name="Из м_ф Маша и медведь ٩(●̮̮̃●̃)۶ - Про следы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71934" y="157161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  <p:pic>
        <p:nvPicPr>
          <p:cNvPr id="3" name="Рисунок 2" descr="ada0ca194d4ce689864e89a1ff034c1a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85729"/>
            <a:ext cx="4357688" cy="2928958"/>
          </a:xfrm>
          <a:prstGeom prst="rect">
            <a:avLst/>
          </a:prstGeom>
        </p:spPr>
      </p:pic>
      <p:pic>
        <p:nvPicPr>
          <p:cNvPr id="4" name="Рисунок 3" descr="d7b0050885af608b8876a693929c01d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14290"/>
            <a:ext cx="3214710" cy="3143272"/>
          </a:xfrm>
          <a:prstGeom prst="rect">
            <a:avLst/>
          </a:prstGeom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3857628"/>
            <a:ext cx="378621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cbd689f543b042dfedf0bb573cc8a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286808" cy="6858000"/>
          </a:xfrm>
          <a:prstGeom prst="rect">
            <a:avLst/>
          </a:prstGeom>
        </p:spPr>
      </p:pic>
      <p:pic>
        <p:nvPicPr>
          <p:cNvPr id="3" name="Из мультфильмов - Жили у бабуси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2500306"/>
            <a:ext cx="1500198" cy="143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  <p:pic>
        <p:nvPicPr>
          <p:cNvPr id="3" name="Рисунок 2" descr="5625e0a0ef86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500438"/>
            <a:ext cx="6000792" cy="3143248"/>
          </a:xfrm>
          <a:prstGeom prst="rect">
            <a:avLst/>
          </a:prstGeom>
        </p:spPr>
      </p:pic>
      <p:pic>
        <p:nvPicPr>
          <p:cNvPr id="4" name="Рисунок 3" descr="i (1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28604"/>
            <a:ext cx="3562352" cy="2047875"/>
          </a:xfrm>
          <a:prstGeom prst="rect">
            <a:avLst/>
          </a:prstGeom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500042"/>
            <a:ext cx="3000396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86842" cy="6858000"/>
          </a:xfrm>
          <a:prstGeom prst="rect">
            <a:avLst/>
          </a:prstGeom>
        </p:spPr>
      </p:pic>
      <p:pic>
        <p:nvPicPr>
          <p:cNvPr id="3" name="Ну, погоди! - Песня Зайца и Волк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29058" y="5072074"/>
            <a:ext cx="1143008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  <p:pic>
        <p:nvPicPr>
          <p:cNvPr id="3" name="Рисунок 2" descr="i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642918"/>
            <a:ext cx="3857652" cy="2571768"/>
          </a:xfrm>
          <a:prstGeom prst="rect">
            <a:avLst/>
          </a:prstGeom>
        </p:spPr>
      </p:pic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500042"/>
            <a:ext cx="3190875" cy="2500330"/>
          </a:xfrm>
          <a:prstGeom prst="rect">
            <a:avLst/>
          </a:prstGeom>
        </p:spPr>
      </p:pic>
      <p:pic>
        <p:nvPicPr>
          <p:cNvPr id="5" name="Рисунок 4" descr="i (1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4000504"/>
            <a:ext cx="5643602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19</Words>
  <PresentationFormat>Экран (4:3)</PresentationFormat>
  <Paragraphs>6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Музыкально- дидактическая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Музыкально- дидактическая игра</dc:title>
  <dc:creator>User</dc:creator>
  <cp:lastModifiedBy>User</cp:lastModifiedBy>
  <cp:revision>10</cp:revision>
  <dcterms:created xsi:type="dcterms:W3CDTF">2016-06-07T11:29:10Z</dcterms:created>
  <dcterms:modified xsi:type="dcterms:W3CDTF">2016-06-07T12:09:40Z</dcterms:modified>
</cp:coreProperties>
</file>