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202BE5-BC52-4550-B578-FE263072360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6A6F26-E350-412B-AC22-7B5808422D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836712"/>
            <a:ext cx="7622232" cy="4678456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Артикуляционная гимнастика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Выполнила:  Герасимова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                      Наталья Юрьевна</a:t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6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4246240" cy="2736303"/>
          </a:xfrm>
        </p:spPr>
        <p:txBody>
          <a:bodyPr>
            <a:noAutofit/>
          </a:bodyPr>
          <a:lstStyle/>
          <a:p>
            <a:pPr marL="1828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Открываем ротик-дом.</a:t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Кто хозяин в доме том?</a:t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нем хозяин-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Язычок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 удобно в доме лёг.</a:t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Широко открывать рот.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7" t="12105" r="46986" b="7544"/>
          <a:stretch/>
        </p:blipFill>
        <p:spPr bwMode="auto">
          <a:xfrm>
            <a:off x="4355976" y="0"/>
            <a:ext cx="4342130" cy="551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88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3994303" cy="2088232"/>
          </a:xfrm>
        </p:spPr>
        <p:txBody>
          <a:bodyPr/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этом доме две стены.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 щеки нам видны.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Могут стены в дом втянуться,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 потом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как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шар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раздуться.</a:t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Надувать и втягивать щеки.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3" t="37367" r="15460" b="12369"/>
          <a:stretch/>
        </p:blipFill>
        <p:spPr bwMode="auto">
          <a:xfrm>
            <a:off x="3059831" y="1988840"/>
            <a:ext cx="542548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97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9" y="116632"/>
            <a:ext cx="3816423" cy="5398536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Рот приоткрою я немножко, 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Губы сделаю «окошком». 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Зубки рядышком стоят 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в окошечко глядят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</a:t>
            </a: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рот — "жарко" закрыть рот — "холодно"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745" y="1412776"/>
            <a:ext cx="385482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87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3384376" cy="3528392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качелях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качаюсь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Вверх – вниз,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Вверх – вниз,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все выше поднимаюсь,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вниз.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Улыбнуться</a:t>
            </a: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открыть рот, кончик языка за верхние зубы, кончик языка за нижние зубы.</a:t>
            </a:r>
            <a:r>
              <a:rPr lang="ru-RU" sz="1600" b="0" dirty="0">
                <a:solidFill>
                  <a:srgbClr val="000000"/>
                </a:solidFill>
                <a:effectLst/>
                <a:latin typeface="Verdana"/>
              </a:rPr>
              <a:t/>
            </a:r>
            <a:br>
              <a:rPr lang="ru-RU" sz="1600" b="0" dirty="0">
                <a:solidFill>
                  <a:srgbClr val="000000"/>
                </a:solidFill>
                <a:effectLst/>
                <a:latin typeface="Verdana"/>
              </a:rPr>
            </a:br>
            <a:endParaRPr lang="ru-RU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" t="6255"/>
          <a:stretch/>
        </p:blipFill>
        <p:spPr bwMode="auto">
          <a:xfrm>
            <a:off x="4090736" y="974558"/>
            <a:ext cx="4163658" cy="416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08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260648"/>
            <a:ext cx="3672407" cy="4320480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Язык – как кисточка моя,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ею нёбо крашу я.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Улыбнуться</a:t>
            </a: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открыть рот и «покрасить» кончиком языка твёрдое нёбо («потолок»), двигаясь то зубов до горлышка.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Артикуляционная гимнастика в стихах — Маля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6671"/>
            <a:ext cx="4032448" cy="549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97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3888432" cy="2952328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язык наш отдыхает, 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немножко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подремает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Рот </a:t>
            </a: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открыт, широкий расслабленный язык лежит на нижней губе.</a:t>
            </a:r>
            <a:r>
              <a:rPr lang="ru-RU" sz="1600" b="0" dirty="0">
                <a:effectLst/>
              </a:rPr>
              <a:t/>
            </a:r>
            <a:br>
              <a:rPr lang="ru-RU" sz="1600" b="0" dirty="0">
                <a:effectLst/>
              </a:rPr>
            </a:br>
            <a:endParaRPr lang="ru-RU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2"/>
            <a:ext cx="4223509" cy="546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78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4176464" cy="4320480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лошадка – серый бок (цок, цок),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копытцем постучу (цок, цок),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хочешь, прокачу (цок, цок).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Улыбнуться</a:t>
            </a:r>
            <a: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показать зубы, приоткрыть рот и, присасывая язык к нёбу, пощёлкать кончиком языка. Рот широко открывать (как лошадка цокает копытами). </a:t>
            </a:r>
            <a:br>
              <a:rPr lang="ru-RU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8680"/>
            <a:ext cx="468052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8532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39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Артикуляционная гимнастика                                   Выполнила:  Герасимова                                                                                     Наталья Юрьевна </vt:lpstr>
      <vt:lpstr>Открываем ротик-дом. Кто хозяин в доме том? В нем хозяин-Язычок. Он удобно в доме лёг.                 Широко открывать рот. </vt:lpstr>
      <vt:lpstr>В этом доме две стены. Это щеки нам видны. Могут стены в дом втянуться, А потом, как шар, раздуться.                  Надувать и втягивать щеки. </vt:lpstr>
      <vt:lpstr>Рот приоткрою я немножко,  Губы сделаю «окошком».  Зубки рядышком стоят  И в окошечко глядят.                      Широко открыть рот — "жарко" закрыть рот — "холодно" </vt:lpstr>
      <vt:lpstr>На качелях Я качаюсь Вверх – вниз, Вверх – вниз, И все выше поднимаюсь, А потом вниз.                  Улыбнуться, открыть рот, кончик языка за верхние зубы, кончик языка за нижние зубы. </vt:lpstr>
      <vt:lpstr>Язык – как кисточка моя, И ею нёбо крашу я.                     Улыбнуться, открыть рот и «покрасить» кончиком языка твёрдое нёбо («потолок»), двигаясь то зубов до горлышка. </vt:lpstr>
      <vt:lpstr>Пусть язык наш отдыхает,  Пусть немножко подремает.                     Рот открыт, широкий расслабленный язык лежит на нижней губе. </vt:lpstr>
      <vt:lpstr>Я лошадка – серый бок (цок, цок),  Я копытцем постучу (цок, цок),  Если хочешь, прокачу (цок, цок).                    Улыбнуться, показать зубы, приоткрыть рот и, присасывая язык к нёбу, пощёлкать кончиком языка. Рот широко открывать (как лошадка цокает копытами).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Открываем ротик-дом. Кто хозяин в доме том? В нем хозяин-Язычок. Он удобно в доме лёг.                 Широко открывать рот.</dc:title>
  <dc:creator>1</dc:creator>
  <cp:lastModifiedBy>1</cp:lastModifiedBy>
  <cp:revision>4</cp:revision>
  <dcterms:created xsi:type="dcterms:W3CDTF">2016-11-20T15:56:15Z</dcterms:created>
  <dcterms:modified xsi:type="dcterms:W3CDTF">2016-11-20T16:32:12Z</dcterms:modified>
</cp:coreProperties>
</file>