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9955-1179-4B9B-B1C5-9C71D887838C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CBD-7B1E-49A1-A06D-ED1F37380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9955-1179-4B9B-B1C5-9C71D887838C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CBD-7B1E-49A1-A06D-ED1F37380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9955-1179-4B9B-B1C5-9C71D887838C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CBD-7B1E-49A1-A06D-ED1F37380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9955-1179-4B9B-B1C5-9C71D887838C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CBD-7B1E-49A1-A06D-ED1F37380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9955-1179-4B9B-B1C5-9C71D887838C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CBD-7B1E-49A1-A06D-ED1F37380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9955-1179-4B9B-B1C5-9C71D887838C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CBD-7B1E-49A1-A06D-ED1F37380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9955-1179-4B9B-B1C5-9C71D887838C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CBD-7B1E-49A1-A06D-ED1F37380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9955-1179-4B9B-B1C5-9C71D887838C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CBD-7B1E-49A1-A06D-ED1F37380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9955-1179-4B9B-B1C5-9C71D887838C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CBD-7B1E-49A1-A06D-ED1F37380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9955-1179-4B9B-B1C5-9C71D887838C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CBD-7B1E-49A1-A06D-ED1F37380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9955-1179-4B9B-B1C5-9C71D887838C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CBD-7B1E-49A1-A06D-ED1F37380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F9955-1179-4B9B-B1C5-9C71D887838C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ACBD-7B1E-49A1-A06D-ED1F37380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772400" cy="40005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Сценарий </a:t>
            </a:r>
            <a:r>
              <a:rPr lang="ru-RU" b="1" dirty="0" smtClean="0"/>
              <a:t>спортивного</a:t>
            </a:r>
            <a:r>
              <a:rPr lang="ru-RU" b="1" dirty="0" smtClean="0"/>
              <a:t> </a:t>
            </a:r>
            <a:r>
              <a:rPr lang="ru-RU" b="1" dirty="0"/>
              <a:t>досуга в средней группе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"В гости к </a:t>
            </a:r>
            <a:r>
              <a:rPr lang="ru-RU" b="1" dirty="0" smtClean="0"/>
              <a:t>Мишке</a:t>
            </a:r>
            <a:r>
              <a:rPr lang="ru-RU" b="1" dirty="0"/>
              <a:t>"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latin typeface="Monotype Corsiva" pitchFamily="66" charset="0"/>
              </a:rPr>
              <a:t>Подготовила  воспитатель МДОУ № 6</a:t>
            </a:r>
            <a:br>
              <a:rPr lang="ru-RU" sz="3100" b="1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>                                              Губарева А.А.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  ВЕДУЩИЙ:</a:t>
            </a:r>
            <a:r>
              <a:rPr lang="ru-RU" dirty="0" smtClean="0"/>
              <a:t> Мишка, ребята хотят с тобой поиграть.</a:t>
            </a:r>
            <a:br>
              <a:rPr lang="ru-RU" dirty="0" smtClean="0"/>
            </a:br>
            <a:r>
              <a:rPr lang="ru-RU" b="1" dirty="0" smtClean="0"/>
              <a:t>V. Подвижная игра «Растут овощи на грядках»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Растут овощи на грядках,</a:t>
            </a:r>
            <a:br>
              <a:rPr lang="ru-RU" dirty="0" smtClean="0"/>
            </a:br>
            <a:r>
              <a:rPr lang="ru-RU" dirty="0" smtClean="0"/>
              <a:t>Но как Мишка ляжет спать,</a:t>
            </a:r>
            <a:br>
              <a:rPr lang="ru-RU" dirty="0" smtClean="0"/>
            </a:br>
            <a:r>
              <a:rPr lang="ru-RU" dirty="0" smtClean="0"/>
              <a:t>Выбегают поплясать.</a:t>
            </a:r>
            <a:br>
              <a:rPr lang="ru-RU" dirty="0" smtClean="0"/>
            </a:br>
            <a:r>
              <a:rPr lang="ru-RU" dirty="0" smtClean="0"/>
              <a:t>Ты попробуй их поймать!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Дети под музыку врассыпную бегают по залу. Мишка «спит». Музыка останавливается, Мишка просыпается и старается поймать детей, дети убегают на свои «грядки».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МИШКА:</a:t>
            </a:r>
            <a:r>
              <a:rPr lang="ru-RU" dirty="0" smtClean="0"/>
              <a:t> Я уже набрался сил и морковку полюбил.</a:t>
            </a:r>
            <a:br>
              <a:rPr lang="ru-RU" dirty="0" smtClean="0"/>
            </a:br>
            <a:r>
              <a:rPr lang="ru-RU" b="1" dirty="0" smtClean="0"/>
              <a:t>МИШКА: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Ой, как весело мне стало, и хандра моя пропала!</a:t>
            </a:r>
            <a:br>
              <a:rPr lang="ru-RU" dirty="0" smtClean="0"/>
            </a:br>
            <a:r>
              <a:rPr lang="ru-RU" dirty="0" smtClean="0"/>
              <a:t>Вам спасибо за заботу, угостить мне вас охота.</a:t>
            </a:r>
            <a:br>
              <a:rPr lang="ru-RU" dirty="0" smtClean="0"/>
            </a:br>
            <a:r>
              <a:rPr lang="ru-RU" dirty="0" smtClean="0"/>
              <a:t>Вы гостинцы получайте и меня не забывайте!</a:t>
            </a:r>
            <a:br>
              <a:rPr lang="ru-RU" dirty="0" smtClean="0"/>
            </a:br>
            <a:r>
              <a:rPr lang="ru-RU" dirty="0" smtClean="0"/>
              <a:t>Мишка угощает детей и прощается с ними.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ВЕДУЩИЙ:</a:t>
            </a:r>
            <a:r>
              <a:rPr lang="ru-RU" dirty="0" smtClean="0"/>
              <a:t> Мишка уснул в своем домике до весны, а мы давайте в группу пойдем гостинцы кушать.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3829048" cy="471490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2" descr="C:\Documents and Settings\алекс\Рабочий стол\досуг\IMG-20151112-WA00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85794"/>
            <a:ext cx="4143404" cy="5340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2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cs typeface="Times New Roman" pitchFamily="18" charset="0"/>
              </a:rPr>
              <a:t>Цель:</a:t>
            </a:r>
            <a:r>
              <a:rPr lang="ru-RU" sz="2100" dirty="0" smtClean="0">
                <a:cs typeface="Times New Roman" pitchFamily="18" charset="0"/>
              </a:rPr>
              <a:t> </a:t>
            </a:r>
            <a:br>
              <a:rPr lang="ru-RU" sz="2100" dirty="0" smtClean="0">
                <a:cs typeface="Times New Roman" pitchFamily="18" charset="0"/>
              </a:rPr>
            </a:br>
            <a:r>
              <a:rPr lang="ru-RU" sz="2100" dirty="0" smtClean="0">
                <a:cs typeface="Times New Roman" pitchFamily="18" charset="0"/>
              </a:rPr>
              <a:t>1. Развивать основные физические качества детей (скорость, координацию движений, ловкость, выносливость)</a:t>
            </a:r>
            <a:br>
              <a:rPr lang="ru-RU" sz="2100" dirty="0" smtClean="0">
                <a:cs typeface="Times New Roman" pitchFamily="18" charset="0"/>
              </a:rPr>
            </a:br>
            <a:r>
              <a:rPr lang="ru-RU" sz="2100" dirty="0" smtClean="0">
                <a:cs typeface="Times New Roman" pitchFamily="18" charset="0"/>
              </a:rPr>
              <a:t>2. Воспитывать целеустремленность, настойчивость, чувство сплоченности;</a:t>
            </a:r>
            <a:br>
              <a:rPr lang="ru-RU" sz="2100" dirty="0" smtClean="0">
                <a:cs typeface="Times New Roman" pitchFamily="18" charset="0"/>
              </a:rPr>
            </a:br>
            <a:r>
              <a:rPr lang="ru-RU" sz="2100" dirty="0" smtClean="0">
                <a:cs typeface="Times New Roman" pitchFamily="18" charset="0"/>
              </a:rPr>
              <a:t>3. Доставить чувство радости.</a:t>
            </a:r>
            <a:br>
              <a:rPr lang="ru-RU" sz="2100" dirty="0" smtClean="0">
                <a:cs typeface="Times New Roman" pitchFamily="18" charset="0"/>
              </a:rPr>
            </a:br>
            <a:r>
              <a:rPr lang="ru-RU" sz="2100" dirty="0" smtClean="0">
                <a:cs typeface="Times New Roman" pitchFamily="18" charset="0"/>
              </a:rPr>
              <a:t/>
            </a:r>
            <a:br>
              <a:rPr lang="ru-RU" sz="2100" dirty="0" smtClean="0">
                <a:cs typeface="Times New Roman" pitchFamily="18" charset="0"/>
              </a:rPr>
            </a:br>
            <a:r>
              <a:rPr lang="ru-RU" sz="2100" b="1" dirty="0" smtClean="0">
                <a:cs typeface="Times New Roman" pitchFamily="18" charset="0"/>
              </a:rPr>
              <a:t>Задачи:</a:t>
            </a:r>
            <a:r>
              <a:rPr lang="ru-RU" sz="2100" dirty="0" smtClean="0">
                <a:cs typeface="Times New Roman" pitchFamily="18" charset="0"/>
              </a:rPr>
              <a:t/>
            </a:r>
            <a:br>
              <a:rPr lang="ru-RU" sz="2100" dirty="0" smtClean="0">
                <a:cs typeface="Times New Roman" pitchFamily="18" charset="0"/>
              </a:rPr>
            </a:br>
            <a:r>
              <a:rPr lang="ru-RU" sz="2100" dirty="0" smtClean="0">
                <a:cs typeface="Times New Roman" pitchFamily="18" charset="0"/>
              </a:rPr>
              <a:t>- образовательная: учить ходить змейкой, ползать на четвереньках, ходить на повышенной опоре сохраняя равновесие</a:t>
            </a:r>
            <a:br>
              <a:rPr lang="ru-RU" sz="2100" dirty="0" smtClean="0">
                <a:cs typeface="Times New Roman" pitchFamily="18" charset="0"/>
              </a:rPr>
            </a:br>
            <a:r>
              <a:rPr lang="ru-RU" sz="2100" dirty="0" smtClean="0">
                <a:cs typeface="Times New Roman" pitchFamily="18" charset="0"/>
              </a:rPr>
              <a:t>- оздоровительная: развивать мышечную силу и координационные способности, снимать эмоциональное напряжение, содействовать расслабление всех дыхательных и других мышц организма;</a:t>
            </a:r>
            <a:br>
              <a:rPr lang="ru-RU" sz="2100" dirty="0" smtClean="0">
                <a:cs typeface="Times New Roman" pitchFamily="18" charset="0"/>
              </a:rPr>
            </a:br>
            <a:r>
              <a:rPr lang="ru-RU" sz="2100" dirty="0" smtClean="0">
                <a:cs typeface="Times New Roman" pitchFamily="18" charset="0"/>
              </a:rPr>
              <a:t>- воспитательная: формировать умение выполнять движения осознанно, быстро, ловко, красиво. Воспитывать дружелюбие, организованность.</a:t>
            </a:r>
          </a:p>
          <a:p>
            <a:pPr>
              <a:buNone/>
            </a:pPr>
            <a:r>
              <a:rPr lang="ru-RU" sz="2100" dirty="0" smtClean="0">
                <a:cs typeface="Times New Roman" pitchFamily="18" charset="0"/>
              </a:rPr>
              <a:t/>
            </a:r>
            <a:br>
              <a:rPr lang="ru-RU" sz="2100" dirty="0" smtClean="0">
                <a:cs typeface="Times New Roman" pitchFamily="18" charset="0"/>
              </a:rPr>
            </a:br>
            <a:endParaRPr lang="ru-RU" sz="21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400" dirty="0" smtClean="0">
                <a:cs typeface="Times New Roman" pitchFamily="18" charset="0"/>
              </a:rPr>
              <a:t> 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100" dirty="0" smtClean="0">
                <a:cs typeface="Times New Roman" pitchFamily="18" charset="0"/>
              </a:rPr>
              <a:t>-знакомить с овощами. </a:t>
            </a:r>
            <a:br>
              <a:rPr lang="ru-RU" sz="2100" dirty="0" smtClean="0">
                <a:cs typeface="Times New Roman" pitchFamily="18" charset="0"/>
              </a:rPr>
            </a:br>
            <a:r>
              <a:rPr lang="ru-RU" sz="2100" b="1" dirty="0" smtClean="0">
                <a:cs typeface="Times New Roman" pitchFamily="18" charset="0"/>
              </a:rPr>
              <a:t>-</a:t>
            </a:r>
            <a:r>
              <a:rPr lang="ru-RU" sz="2100" dirty="0" smtClean="0">
                <a:cs typeface="Times New Roman" pitchFamily="18" charset="0"/>
              </a:rPr>
              <a:t> вызвать эмоциональный отклик </a:t>
            </a:r>
            <a:br>
              <a:rPr lang="ru-RU" sz="2100" dirty="0" smtClean="0">
                <a:cs typeface="Times New Roman" pitchFamily="18" charset="0"/>
              </a:rPr>
            </a:br>
            <a:r>
              <a:rPr lang="ru-RU" sz="2100" b="1" dirty="0" smtClean="0">
                <a:cs typeface="Times New Roman" pitchFamily="18" charset="0"/>
              </a:rPr>
              <a:t>-</a:t>
            </a:r>
            <a:r>
              <a:rPr lang="ru-RU" sz="2100" dirty="0" smtClean="0">
                <a:cs typeface="Times New Roman" pitchFamily="18" charset="0"/>
              </a:rPr>
              <a:t>обогащать активный игровой опыт детей разнообразием игр, </a:t>
            </a:r>
            <a:br>
              <a:rPr lang="ru-RU" sz="2100" dirty="0" smtClean="0">
                <a:cs typeface="Times New Roman" pitchFamily="18" charset="0"/>
              </a:rPr>
            </a:br>
            <a:r>
              <a:rPr lang="ru-RU" sz="2100" b="1" dirty="0" smtClean="0">
                <a:cs typeface="Times New Roman" pitchFamily="18" charset="0"/>
              </a:rPr>
              <a:t>-</a:t>
            </a:r>
            <a:r>
              <a:rPr lang="ru-RU" sz="2100" dirty="0" smtClean="0">
                <a:cs typeface="Times New Roman" pitchFamily="18" charset="0"/>
              </a:rPr>
              <a:t>закреплять навыки безопасного поведения в играх, (не толкать товарища).</a:t>
            </a:r>
            <a:br>
              <a:rPr lang="ru-RU" sz="2100" dirty="0" smtClean="0">
                <a:cs typeface="Times New Roman" pitchFamily="18" charset="0"/>
              </a:rPr>
            </a:br>
            <a:r>
              <a:rPr lang="ru-RU" sz="2100" b="1" dirty="0" smtClean="0">
                <a:cs typeface="Times New Roman" pitchFamily="18" charset="0"/>
              </a:rPr>
              <a:t>-</a:t>
            </a:r>
            <a:r>
              <a:rPr lang="ru-RU" sz="2100" dirty="0" smtClean="0">
                <a:cs typeface="Times New Roman" pitchFamily="18" charset="0"/>
              </a:rPr>
              <a:t>формировать представление о здоровье, его ценности, и способах укрепления.</a:t>
            </a:r>
            <a:br>
              <a:rPr lang="ru-RU" sz="2100" dirty="0" smtClean="0">
                <a:cs typeface="Times New Roman" pitchFamily="18" charset="0"/>
              </a:rPr>
            </a:br>
            <a:r>
              <a:rPr lang="ru-RU" sz="2100" b="1" dirty="0" smtClean="0">
                <a:cs typeface="Times New Roman" pitchFamily="18" charset="0"/>
              </a:rPr>
              <a:t>-</a:t>
            </a:r>
            <a:r>
              <a:rPr lang="ru-RU" sz="2100" dirty="0" smtClean="0">
                <a:cs typeface="Times New Roman" pitchFamily="18" charset="0"/>
              </a:rPr>
              <a:t>использовать ритмические упражнения под музыку. </a:t>
            </a:r>
            <a:endParaRPr lang="ru-RU" sz="2100" b="1" dirty="0" smtClean="0"/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r>
              <a:rPr lang="ru-RU" sz="2100" b="1" dirty="0" smtClean="0"/>
              <a:t>      Подготовка:</a:t>
            </a:r>
            <a:r>
              <a:rPr lang="ru-RU" sz="2100" dirty="0" smtClean="0"/>
              <a:t> зал украшен шариками, листиками, в стороне стоит домик для мишки.</a:t>
            </a:r>
            <a:br>
              <a:rPr lang="ru-RU" sz="2100" dirty="0" smtClean="0"/>
            </a:br>
            <a:r>
              <a:rPr lang="ru-RU" sz="2100" b="1" dirty="0" smtClean="0"/>
              <a:t>Предшествующая работа:</a:t>
            </a:r>
            <a:r>
              <a:rPr lang="ru-RU" sz="2100" dirty="0" smtClean="0"/>
              <a:t> разучить ритмическую гимнастику.</a:t>
            </a:r>
            <a:br>
              <a:rPr lang="ru-RU" sz="2100" dirty="0" smtClean="0"/>
            </a:br>
            <a:r>
              <a:rPr lang="ru-RU" sz="2100" b="1" dirty="0" smtClean="0"/>
              <a:t>Инвентарь:</a:t>
            </a:r>
            <a:r>
              <a:rPr lang="ru-RU" sz="2100" dirty="0" smtClean="0"/>
              <a:t> домик, ребристая доска,3 кегли, 1 малая гимнастическая скамейка, 2 дуги., магнитофон, 3 игрушки (медведь, заяц и ёжик)  овощи (морковь, капуста),яблоки, грибы, шишки, обручи 4 шт., угощение для детей</a:t>
            </a:r>
            <a:br>
              <a:rPr lang="ru-RU" sz="2100" dirty="0" smtClean="0"/>
            </a:br>
            <a:r>
              <a:rPr lang="ru-RU" sz="2100" b="1" dirty="0" smtClean="0"/>
              <a:t>Участники: </a:t>
            </a:r>
            <a:r>
              <a:rPr lang="ru-RU" sz="2100" dirty="0" smtClean="0"/>
              <a:t>дети средней группы, воспитатель в роли медведя.</a:t>
            </a:r>
          </a:p>
          <a:p>
            <a:pPr>
              <a:buNone/>
            </a:pPr>
            <a:r>
              <a:rPr lang="ru-RU" sz="21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2300" b="1" u="sng" dirty="0" smtClean="0"/>
              <a:t>Ход развлечения:</a:t>
            </a:r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r>
              <a:rPr lang="ru-RU" sz="2300" b="1" dirty="0" smtClean="0"/>
              <a:t>         ВЕДУЩИЙ: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    Очень рада видеть вас,</a:t>
            </a:r>
            <a:br>
              <a:rPr lang="ru-RU" sz="2300" dirty="0" smtClean="0"/>
            </a:br>
            <a:r>
              <a:rPr lang="ru-RU" sz="2300" dirty="0" smtClean="0"/>
              <a:t>    Здравствуйте ребятки.</a:t>
            </a:r>
            <a:br>
              <a:rPr lang="ru-RU" sz="2300" dirty="0" smtClean="0"/>
            </a:br>
            <a:r>
              <a:rPr lang="ru-RU" sz="2300" dirty="0" smtClean="0"/>
              <a:t>    Я надеюсь, все здоровы?</a:t>
            </a:r>
            <a:br>
              <a:rPr lang="ru-RU" sz="2300" dirty="0" smtClean="0"/>
            </a:br>
            <a:r>
              <a:rPr lang="ru-RU" sz="2300" dirty="0" smtClean="0"/>
              <a:t>    Всё у вас в порядке?</a:t>
            </a:r>
            <a:br>
              <a:rPr lang="ru-RU" sz="2300" dirty="0" smtClean="0"/>
            </a:b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К нам из леса, из тумана прилетела телеграмма:</a:t>
            </a:r>
            <a:br>
              <a:rPr lang="ru-RU" sz="2300" dirty="0" smtClean="0"/>
            </a:br>
            <a:r>
              <a:rPr lang="ru-RU" sz="2300" i="1" dirty="0" smtClean="0"/>
              <a:t>«Очень скучно мне в лесу, в гости вас к себе зову.</a:t>
            </a:r>
            <a:br>
              <a:rPr lang="ru-RU" sz="2300" i="1" dirty="0" smtClean="0"/>
            </a:br>
            <a:r>
              <a:rPr lang="ru-RU" sz="2300" i="1" dirty="0" smtClean="0"/>
              <a:t>                                                                Мишка»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В лес пойти все вместе можем и медведю </a:t>
            </a:r>
            <a:br>
              <a:rPr lang="ru-RU" sz="2300" dirty="0" smtClean="0"/>
            </a:br>
            <a:r>
              <a:rPr lang="ru-RU" sz="2300" dirty="0" smtClean="0"/>
              <a:t>мы поможем! И в осеннем мы лесу развеем </a:t>
            </a:r>
            <a:br>
              <a:rPr lang="ru-RU" sz="2300" dirty="0" smtClean="0"/>
            </a:br>
            <a:r>
              <a:rPr lang="ru-RU" sz="2300" dirty="0" smtClean="0"/>
              <a:t>Мишкину тоску! Дорога длинная нас ждёт </a:t>
            </a:r>
            <a:br>
              <a:rPr lang="ru-RU" sz="2300" dirty="0" smtClean="0"/>
            </a:br>
            <a:r>
              <a:rPr lang="ru-RU" sz="2300" dirty="0" smtClean="0"/>
              <a:t>через болото и ручей, между ёлок и берёз. </a:t>
            </a:r>
            <a:br>
              <a:rPr lang="ru-RU" sz="2300" dirty="0" smtClean="0"/>
            </a:b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     I. «Лесная дорога»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Ходьба по ребристой доске. Ходьба</a:t>
            </a:r>
            <a:br>
              <a:rPr lang="ru-RU" sz="2400" dirty="0" smtClean="0"/>
            </a:br>
            <a:r>
              <a:rPr lang="ru-RU" sz="2400" dirty="0" smtClean="0"/>
              <a:t> «змейкой» между предметами. </a:t>
            </a:r>
            <a:br>
              <a:rPr lang="ru-RU" sz="2400" dirty="0" smtClean="0"/>
            </a:br>
            <a:r>
              <a:rPr lang="ru-RU" sz="2400" dirty="0" smtClean="0"/>
              <a:t>Ходьба по гимнастической скамейке.</a:t>
            </a:r>
            <a:br>
              <a:rPr lang="ru-RU" sz="2400" dirty="0" smtClean="0"/>
            </a:br>
            <a:r>
              <a:rPr lang="ru-RU" sz="2400" dirty="0" smtClean="0"/>
              <a:t> Пролезание под дугу. Ходьба с </a:t>
            </a:r>
            <a:br>
              <a:rPr lang="ru-RU" sz="2400" dirty="0" smtClean="0"/>
            </a:br>
            <a:r>
              <a:rPr lang="ru-RU" sz="2400" dirty="0" smtClean="0"/>
              <a:t>перешагиванием через </a:t>
            </a:r>
            <a:br>
              <a:rPr lang="ru-RU" sz="2400" dirty="0" smtClean="0"/>
            </a:br>
            <a:r>
              <a:rPr lang="ru-RU" sz="2400" dirty="0" smtClean="0"/>
              <a:t>предметы. Лёгкий бег с переходом </a:t>
            </a:r>
            <a:br>
              <a:rPr lang="ru-RU" sz="2400" dirty="0" smtClean="0"/>
            </a:br>
            <a:r>
              <a:rPr lang="ru-RU" sz="2400" dirty="0" smtClean="0"/>
              <a:t>на ходьбу.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dirty="0"/>
          </a:p>
        </p:txBody>
      </p:sp>
      <p:pic>
        <p:nvPicPr>
          <p:cNvPr id="1026" name="Picture 2" descr="C:\Documents and Settings\алекс\Рабочий стол\досуг\IMG-20151112-WA000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14422"/>
            <a:ext cx="3857652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642917"/>
            <a:ext cx="4357718" cy="535785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Дети подходят к домику, зовут Мишку. Из домика выходит грустный «медвежонок», здоровается, охает. Дети спрашивают что случилось.</a:t>
            </a:r>
            <a:br>
              <a:rPr lang="ru-RU" dirty="0" smtClean="0"/>
            </a:br>
            <a:r>
              <a:rPr lang="ru-RU" b="1" dirty="0" smtClean="0"/>
              <a:t>МИШКА: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Мне так хочется играть, песни петь и танцевать.</a:t>
            </a:r>
            <a:br>
              <a:rPr lang="ru-RU" dirty="0" smtClean="0"/>
            </a:br>
            <a:r>
              <a:rPr lang="ru-RU" dirty="0" smtClean="0"/>
              <a:t>Но съел я очень много мёду, прямо целую колоду.</a:t>
            </a:r>
            <a:br>
              <a:rPr lang="ru-RU" dirty="0" smtClean="0"/>
            </a:br>
            <a:r>
              <a:rPr lang="ru-RU" dirty="0" smtClean="0"/>
              <a:t>Стал я сильно поправляться, трудно мне передвигаться.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ВЕДУЩИЙ:</a:t>
            </a:r>
            <a:r>
              <a:rPr lang="ru-RU" dirty="0" smtClean="0"/>
              <a:t> Хватит грустить и без дела сидеть, надо </a:t>
            </a:r>
            <a:r>
              <a:rPr lang="ru-RU" dirty="0" err="1" smtClean="0"/>
              <a:t>Мишенька</a:t>
            </a:r>
            <a:r>
              <a:rPr lang="ru-RU" dirty="0" smtClean="0"/>
              <a:t> худеть! Ребята давайте научим Мишку делать зарядку.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428624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dirty="0" smtClean="0"/>
              <a:t>     </a:t>
            </a:r>
            <a:br>
              <a:rPr lang="ru-RU" sz="2600" b="1" dirty="0" smtClean="0"/>
            </a:br>
            <a:r>
              <a:rPr lang="ru-RU" sz="2600" b="1" dirty="0" smtClean="0"/>
              <a:t> </a:t>
            </a:r>
            <a:br>
              <a:rPr lang="ru-RU" sz="2600" b="1" dirty="0" smtClean="0"/>
            </a:br>
            <a:r>
              <a:rPr lang="ru-RU" sz="2600" b="1" dirty="0" smtClean="0"/>
              <a:t>ВЕДУЩИЙ: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Зарядка всем полезна,</a:t>
            </a:r>
            <a:br>
              <a:rPr lang="ru-RU" sz="2600" dirty="0" smtClean="0"/>
            </a:br>
            <a:r>
              <a:rPr lang="ru-RU" sz="2600" dirty="0" smtClean="0"/>
              <a:t>Зарядка всем нужна.</a:t>
            </a:r>
            <a:br>
              <a:rPr lang="ru-RU" sz="2600" dirty="0" smtClean="0"/>
            </a:br>
            <a:r>
              <a:rPr lang="ru-RU" sz="2600" dirty="0" smtClean="0"/>
              <a:t>От скуки и болезней</a:t>
            </a:r>
            <a:br>
              <a:rPr lang="ru-RU" sz="2600" dirty="0" smtClean="0"/>
            </a:br>
            <a:r>
              <a:rPr lang="ru-RU" sz="2600" dirty="0" smtClean="0"/>
              <a:t>Спасает нас она!</a:t>
            </a:r>
            <a:br>
              <a:rPr lang="ru-RU" sz="2600" dirty="0" smtClean="0"/>
            </a:br>
            <a:r>
              <a:rPr lang="ru-RU" sz="2600" b="1" dirty="0" smtClean="0"/>
              <a:t>II. «Весёлая разминка» 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b="1" dirty="0" smtClean="0"/>
              <a:t>МИШКА:</a:t>
            </a:r>
            <a:r>
              <a:rPr lang="ru-RU" sz="2600" dirty="0" smtClean="0"/>
              <a:t> Вот это разминка, </a:t>
            </a:r>
            <a:br>
              <a:rPr lang="ru-RU" sz="2600" dirty="0" smtClean="0"/>
            </a:br>
            <a:r>
              <a:rPr lang="ru-RU" sz="2600" dirty="0" smtClean="0"/>
              <a:t>я даже похудел.</a:t>
            </a:r>
            <a:br>
              <a:rPr lang="ru-RU" sz="2600" dirty="0" smtClean="0"/>
            </a:br>
            <a:r>
              <a:rPr lang="ru-RU" sz="2600" b="1" dirty="0" smtClean="0"/>
              <a:t>ВЕДУЩИЙ:</a:t>
            </a:r>
            <a:r>
              <a:rPr lang="ru-RU" sz="2600" dirty="0" smtClean="0"/>
              <a:t> </a:t>
            </a:r>
            <a:br>
              <a:rPr lang="ru-RU" sz="2600" dirty="0" smtClean="0"/>
            </a:br>
            <a:r>
              <a:rPr lang="ru-RU" sz="2600" dirty="0" smtClean="0"/>
              <a:t>Ну, что ещё тебя тревожит. </a:t>
            </a:r>
            <a:br>
              <a:rPr lang="ru-RU" sz="2600" dirty="0" smtClean="0"/>
            </a:br>
            <a:r>
              <a:rPr lang="ru-RU" sz="2600" dirty="0" smtClean="0"/>
              <a:t>Мы во всём тебе поможем!</a:t>
            </a:r>
            <a:br>
              <a:rPr lang="ru-RU" sz="2600" dirty="0" smtClean="0"/>
            </a:br>
            <a:r>
              <a:rPr lang="ru-RU" sz="2600" b="1" dirty="0" smtClean="0"/>
              <a:t>МИШКА: 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Я хотел вас попросить</a:t>
            </a:r>
            <a:br>
              <a:rPr lang="ru-RU" sz="2600" dirty="0" smtClean="0"/>
            </a:br>
            <a:r>
              <a:rPr lang="ru-RU" sz="2600" dirty="0" smtClean="0"/>
              <a:t>Урожай мой разложить.</a:t>
            </a:r>
            <a:br>
              <a:rPr lang="ru-RU" sz="2600" dirty="0" smtClean="0"/>
            </a:br>
            <a:r>
              <a:rPr lang="ru-RU" sz="2600" dirty="0" smtClean="0"/>
              <a:t>Угостить моих друзей</a:t>
            </a:r>
            <a:br>
              <a:rPr lang="ru-RU" sz="2600" dirty="0" smtClean="0"/>
            </a:br>
            <a:r>
              <a:rPr lang="ru-RU" sz="2600" dirty="0" smtClean="0"/>
              <a:t>Помогите поскорей.</a:t>
            </a:r>
            <a:br>
              <a:rPr lang="ru-RU" sz="2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71480"/>
            <a:ext cx="42862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«Витамины для зверят»</a:t>
            </a:r>
            <a:endParaRPr lang="ru-RU" dirty="0"/>
          </a:p>
        </p:txBody>
      </p:sp>
      <p:pic>
        <p:nvPicPr>
          <p:cNvPr id="2050" name="Picture 2" descr="C:\Documents and Settings\алекс\Рабочий стол\досуг\IMG-20151112-WA000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    </a:t>
            </a:r>
            <a:br>
              <a:rPr lang="ru-RU" b="1" dirty="0" smtClean="0"/>
            </a:br>
            <a:r>
              <a:rPr lang="ru-RU" b="1" dirty="0" smtClean="0"/>
              <a:t>III. Игра «Витамины для зверят»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Игрушки «Заяц», «Ёжик», «Белка». </a:t>
            </a:r>
            <a:br>
              <a:rPr lang="ru-RU" dirty="0" smtClean="0"/>
            </a:br>
            <a:r>
              <a:rPr lang="ru-RU" dirty="0" smtClean="0"/>
              <a:t>Возле каждой игрушки стоит корзина, на другой стороне зала разложены, морковь, грибы, яблоки, шишки, капуста. Дети берут любой предмет, советуются, обсуждают, относят его в соответствующую корзину.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МИШКА: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Урожай у меня богатый.</a:t>
            </a:r>
            <a:br>
              <a:rPr lang="ru-RU" dirty="0" smtClean="0"/>
            </a:br>
            <a:r>
              <a:rPr lang="ru-RU" dirty="0" smtClean="0"/>
              <a:t>Угостил бы вас салатом.</a:t>
            </a:r>
            <a:br>
              <a:rPr lang="ru-RU" dirty="0" smtClean="0"/>
            </a:br>
            <a:r>
              <a:rPr lang="ru-RU" dirty="0" smtClean="0"/>
              <a:t>Но не знаю, как мне быть</a:t>
            </a:r>
            <a:br>
              <a:rPr lang="ru-RU" dirty="0" smtClean="0"/>
            </a:br>
            <a:r>
              <a:rPr lang="ru-RU" dirty="0" smtClean="0"/>
              <a:t>Где салат мне раздобыть?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ВЕДУЩИЙ:</a:t>
            </a:r>
            <a:r>
              <a:rPr lang="ru-RU" dirty="0" smtClean="0"/>
              <a:t> Мы тебя научим. Мы салат готовим ловко, ну-ка взяли все морковку!</a:t>
            </a:r>
            <a:br>
              <a:rPr lang="ru-RU" dirty="0" smtClean="0"/>
            </a:br>
            <a:r>
              <a:rPr lang="ru-RU" b="1" dirty="0" smtClean="0"/>
              <a:t>IV. Пальчиковая игра «Салат».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Мы морковку чистим, чистим - </a:t>
            </a:r>
            <a:r>
              <a:rPr lang="ru-RU" i="1" dirty="0" smtClean="0"/>
              <a:t>постукивание указательными  пальцами др. </a:t>
            </a:r>
            <a:r>
              <a:rPr lang="ru-RU" dirty="0" smtClean="0"/>
              <a:t>о. др.</a:t>
            </a:r>
            <a:br>
              <a:rPr lang="ru-RU" dirty="0" smtClean="0"/>
            </a:br>
            <a:r>
              <a:rPr lang="ru-RU" dirty="0" smtClean="0"/>
              <a:t>Мы морковку трём, трём - </a:t>
            </a:r>
            <a:r>
              <a:rPr lang="ru-RU" i="1" dirty="0" smtClean="0"/>
              <a:t>растирание ладошек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Сахарком её посыплем - </a:t>
            </a:r>
            <a:r>
              <a:rPr lang="ru-RU" i="1" dirty="0" smtClean="0"/>
              <a:t>имитация движения «солим»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сметаною польём. - </a:t>
            </a:r>
            <a:r>
              <a:rPr lang="ru-RU" i="1" dirty="0" smtClean="0"/>
              <a:t>встряхивание кистями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Вот какой у нас салат - </a:t>
            </a:r>
            <a:r>
              <a:rPr lang="ru-RU" i="1" dirty="0" smtClean="0"/>
              <a:t>сжимание и разжимание пальцев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Витаминами богат! - </a:t>
            </a:r>
            <a:r>
              <a:rPr lang="ru-RU" i="1" dirty="0" smtClean="0"/>
              <a:t>круговые движения кистями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180</TotalTime>
  <Words>62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Сценарий спортивного досуга в средней группе  "В гости к Мишке"   Подготовила  воспитатель МДОУ № 6                                               Губарева А.А. </vt:lpstr>
      <vt:lpstr>Слайд 2</vt:lpstr>
      <vt:lpstr>Слайд 3</vt:lpstr>
      <vt:lpstr>Слайд 4</vt:lpstr>
      <vt:lpstr>     I. «Лесная дорога» Ходьба по ребристой доске. Ходьба  «змейкой» между предметами.  Ходьба по гимнастической скамейке.  Пролезание под дугу. Ходьба с  перешагиванием через  предметы. Лёгкий бег с переходом  на ходьбу.  </vt:lpstr>
      <vt:lpstr>Слайд 6</vt:lpstr>
      <vt:lpstr>Слайд 7</vt:lpstr>
      <vt:lpstr>Игра «Витамины для зверят»</vt:lpstr>
      <vt:lpstr>Слайд 9</vt:lpstr>
      <vt:lpstr>Слайд 10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Сценарий физкультурного досуга в средней группе  "В гости к Мишке"  </dc:title>
  <dc:creator>ЗОМБЕ</dc:creator>
  <cp:lastModifiedBy>ЗОМБЕ</cp:lastModifiedBy>
  <cp:revision>45</cp:revision>
  <dcterms:created xsi:type="dcterms:W3CDTF">2016-10-11T12:13:41Z</dcterms:created>
  <dcterms:modified xsi:type="dcterms:W3CDTF">2016-10-11T18:03:48Z</dcterms:modified>
</cp:coreProperties>
</file>