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74" r:id="rId9"/>
    <p:sldId id="275" r:id="rId10"/>
    <p:sldId id="276" r:id="rId11"/>
    <p:sldId id="270" r:id="rId12"/>
    <p:sldId id="271" r:id="rId13"/>
    <p:sldId id="272" r:id="rId14"/>
    <p:sldId id="273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7966"/>
            <a:ext cx="76328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НОТЫ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reviews.123rf.com/images/annykos/annykos1306/annykos130600215/20179534-Seamless-pattern-of-music-stave-notes-on-a-white-background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1130"/>
            <a:ext cx="7056784" cy="57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mg.nnov.org/data/myupload/1/859/1859720/nizh-lestnits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01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38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ruskap.ru.images.1c-bitrix-cdn.ru/upload/medialibrary/189/1897c272b2cf05b5b1bab318a8a4775b.jpeg?1450261776238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8762"/>
            <a:ext cx="8916954" cy="60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3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4.tourbina.ru/photos.4/3/7/5/2/6/1462573/big.photo/Vystavka-voennoy-tekh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856983" cy="60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6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boombob.ru/img/picture/Jul/14/1daae8b947ed53ae29ce851e7130dc64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e-a.d-cd.net/e18de0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6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e-a.d-cd.net/e18de0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e-a.d-cd.net/e18de08s-96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e-a.d-cd.net/e18de08s-96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-a.d-cd.net/e18de08s-96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-a.d-cd.net/e18de08s-96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://img-8.photosight.ru/33c/5959011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160338"/>
            <a:ext cx="9217024" cy="60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2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3933056"/>
            <a:ext cx="820891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://molodost35.ru/wp-content/uploads/2016/01/%D1%84%D0%B8%D0%B3%D1%83%D1%80%D0%B0-%D0%BA%D1%80%D1%83%D0%B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476672"/>
            <a:ext cx="820891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s://im0-tub-ru.yandex.net/i?id=ce99f263bd92dcea44f01ed4b587ca58&amp;n=33&amp;h=215&amp;w=2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19442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molodost35.ru/wp-content/uploads/2016/01/%D1%84%D0%B8%D0%B3%D1%83%D1%80%D0%B0-%D0%BA%D1%80%D1%83%D0%B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223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te-for-girls.ru/wp-content/uploads/2012/03/1-kvadr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691667" cy="20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.gdefon.com/wallpapers_original/s/583593_trava_lisitsa_leto_morda_vzglyad_lisa_ryijaya_2048x1362_%28www.GdeFon.ru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628" y="5949280"/>
            <a:ext cx="7056784" cy="43840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Петр Ильич Чайковский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(1840—1893)</a:t>
            </a:r>
            <a:r>
              <a:rPr lang="ru-RU" dirty="0"/>
              <a:t> </a:t>
            </a:r>
          </a:p>
        </p:txBody>
      </p:sp>
      <p:pic>
        <p:nvPicPr>
          <p:cNvPr id="1026" name="Picture 2" descr="C:\Documents and Settings\ADMIN\Рабочий стол\инструменты\чайков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0987"/>
            <a:ext cx="3960440" cy="56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1-tub-ru.yandex.net/i?id=728f011287e5f022d496b3247f77bced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2" y="338370"/>
            <a:ext cx="4048001" cy="279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latoro.ru/oboi/nature/18339-oboi-prekrasnaya-os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484025" cy="2802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wallpapers.free.fr/upload/2012/10/21/20121021135231-b16065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6" y="3616011"/>
            <a:ext cx="4211798" cy="2766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w-dog.ru/wallpapers/3/7/438766738940243/osen-tuman-alle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w-dog.ru/wallpapers/3/7/438766738940243/osen-tuman-alley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playcast.ru/uploads/2016/06/07/18916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45" y="3616011"/>
            <a:ext cx="4426888" cy="2766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нструменты\роя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13604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03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инструменты\бара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56459" cy="599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Documents and Settings\ADMIN\Рабочий стол\инструменты\буб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024336" cy="271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Documents and Settings\ADMIN\Рабочий стол\инструменты\каст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8797"/>
            <a:ext cx="3802332" cy="2762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57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инструменты\гус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03" y="3761814"/>
            <a:ext cx="4212348" cy="306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Documents and Settings\ADMIN\Рабочий стол\инструменты\Изображ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61575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Documents and Settings\ADMIN\Рабочий стол\инструменты\скрип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017"/>
            <a:ext cx="4032448" cy="555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34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инструменты\дух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194"/>
            <a:ext cx="5040559" cy="3312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Documents and Settings\ADMIN\Рабочий стол\инструменты\духов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8140" y="3024909"/>
            <a:ext cx="3168353" cy="397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Documents and Settings\ADMIN\Рабочий стол\инструменты\дудо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6142" y="2981495"/>
            <a:ext cx="3086590" cy="414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45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dia0.fanparty.ru/fanclubs/nizhniy-novgorod/gallery/1692576_nizhniy_novgoro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iles.spravker.ru/media/thumbs/news/event/2015/04/19/12/1728882.jpg.338x400_q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5" y="26184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irecommend.ru.q5.r-99.com/sites/default/files/imagecache/copyright/user-images/136095/1_025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3769"/>
            <a:ext cx="4762500" cy="323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://pravdapfo.ru/sites/default/files/11-2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216891" cy="280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67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4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14</cp:revision>
  <dcterms:modified xsi:type="dcterms:W3CDTF">2016-10-05T05:21:27Z</dcterms:modified>
</cp:coreProperties>
</file>