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84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5" r:id="rId14"/>
    <p:sldId id="286" r:id="rId15"/>
    <p:sldId id="281" r:id="rId16"/>
    <p:sldId id="282" r:id="rId17"/>
    <p:sldId id="287" r:id="rId18"/>
    <p:sldId id="288" r:id="rId19"/>
    <p:sldId id="289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file:///C:\Users\1\AppData\Local\Temp\Rar$DIa0.467\&#1050;&#1091;&#1096;&#1085;&#1080;&#1088;%20&#1087;&#1077;&#1076;&#1072;&#1075;&#1086;&#1075;%202.pdf" TargetMode="External"/><Relationship Id="rId13" Type="http://schemas.openxmlformats.org/officeDocument/2006/relationships/oleObject" Target="file:///C:\Users\1\AppData\Local\Temp\Rar$DIa0.121\&#1050;&#1091;&#1096;&#1085;&#1080;&#1088;%20&#1087;&#1077;&#1076;&#1072;&#1075;&#1086;&#1075;%205.pdf" TargetMode="External"/><Relationship Id="rId3" Type="http://schemas.openxmlformats.org/officeDocument/2006/relationships/image" Target="../media/image1.jpeg"/><Relationship Id="rId7" Type="http://schemas.openxmlformats.org/officeDocument/2006/relationships/oleObject" Target="file:///C:\Users\1\AppData\Local\Temp\Rar$DIa0.056\&#1050;&#1091;&#1096;&#1085;&#1080;&#1088;%20&#1087;&#1077;&#1076;&#1072;&#1075;&#1086;&#1075;%203.pdf" TargetMode="External"/><Relationship Id="rId12" Type="http://schemas.openxmlformats.org/officeDocument/2006/relationships/oleObject" Target="file:///C:\Users\1\AppData\Local\Temp\Rar$DIa0.383\&#1050;&#1091;&#1096;&#1085;&#1080;&#1088;%20&#1087;&#1077;&#1076;&#1072;&#1075;&#1086;&#1075;%206.pdf" TargetMode="External"/><Relationship Id="rId2" Type="http://schemas.openxmlformats.org/officeDocument/2006/relationships/slideLayout" Target="../slideLayouts/slideLayout1.xml"/><Relationship Id="rId16" Type="http://schemas.openxmlformats.org/officeDocument/2006/relationships/oleObject" Target="file:///C:\Users\1\AppData\Local\Temp\Rar$DIa0.761\&#1050;&#1091;&#1096;&#1085;&#1080;&#1088;%20&#1087;&#1077;&#1076;&#1072;&#1075;&#1086;&#1075;%202.pdf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Users\1\AppData\Local\Temp\Rar$DIa0.943\&#1050;&#1091;&#1096;&#1085;&#1080;&#1088;%20&#1087;&#1077;&#1076;&#1072;&#1075;&#1086;&#1075;%204.pdf" TargetMode="External"/><Relationship Id="rId11" Type="http://schemas.openxmlformats.org/officeDocument/2006/relationships/oleObject" Target="file:///C:\Users\1\AppData\Local\Temp\Rar$DIa0.797\&#1050;&#1091;&#1096;&#1085;&#1080;&#1088;%20&#1087;&#1077;&#1076;&#1072;&#1075;&#1086;&#1075;%207.pdf" TargetMode="External"/><Relationship Id="rId5" Type="http://schemas.openxmlformats.org/officeDocument/2006/relationships/oleObject" Target="file:///C:\Users\1\AppData\Local\Temp\Rar$DIa0.675\&#1050;&#1091;&#1096;&#1085;&#1080;&#1088;%20&#1087;&#1077;&#1076;&#1072;&#1075;&#1086;&#1075;%205.pdf" TargetMode="External"/><Relationship Id="rId15" Type="http://schemas.openxmlformats.org/officeDocument/2006/relationships/oleObject" Target="file:///C:\Users\1\AppData\Local\Temp\Rar$DIa0.371\&#1050;&#1091;&#1096;&#1085;&#1080;&#1088;%20&#1087;&#1077;&#1076;&#1072;&#1075;&#1086;&#1075;%203.pdf" TargetMode="External"/><Relationship Id="rId10" Type="http://schemas.openxmlformats.org/officeDocument/2006/relationships/oleObject" Target="file:///C:\Users\1\AppData\Local\Temp\Rar$DIa0.041\&#1050;&#1091;&#1096;&#1085;&#1080;&#1088;%20&#1087;&#1077;&#1076;&#1072;&#1075;&#1086;&#1075;.pdf" TargetMode="External"/><Relationship Id="rId4" Type="http://schemas.openxmlformats.org/officeDocument/2006/relationships/oleObject" Target="file:///C:\Users\1\AppData\Local\Temp\Rar$DIa0.521\&#1050;&#1091;&#1096;&#1085;&#1080;&#1088;%20&#1087;&#1077;&#1076;&#1072;&#1075;&#1086;&#1075;.pdf" TargetMode="External"/><Relationship Id="rId9" Type="http://schemas.openxmlformats.org/officeDocument/2006/relationships/image" Target="../media/image17.tiff"/><Relationship Id="rId14" Type="http://schemas.openxmlformats.org/officeDocument/2006/relationships/oleObject" Target="file:///C:\Users\1\AppData\Local\Temp\Rar$DIa0.620\&#1050;&#1091;&#1096;&#1085;&#1080;&#1088;%20&#1087;&#1077;&#1076;&#1072;&#1075;&#1086;&#1075;%204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7772400" cy="1470025"/>
          </a:xfrm>
        </p:spPr>
        <p:txBody>
          <a:bodyPr/>
          <a:lstStyle/>
          <a:p>
            <a:r>
              <a:rPr lang="ru-RU" dirty="0" smtClean="0"/>
              <a:t>Кушнир Наталья Николаевна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43200" y="4869160"/>
            <a:ext cx="6400800" cy="1752600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3538679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7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/>
          <a:lstStyle/>
          <a:p>
            <a:r>
              <a:rPr lang="ru-RU" b="1" dirty="0" smtClean="0"/>
              <a:t>Мои награды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71931482"/>
              </p:ext>
            </p:extLst>
          </p:nvPr>
        </p:nvGraphicFramePr>
        <p:xfrm>
          <a:off x="7596336" y="476672"/>
          <a:ext cx="1402854" cy="1984921"/>
        </p:xfrm>
        <a:graphic>
          <a:graphicData uri="http://schemas.openxmlformats.org/presentationml/2006/ole">
            <p:oleObj spid="_x0000_s3118" name="Acrobat Document" r:id="rId4" imgW="7552440" imgH="10693080" progId="AcroExch.Document.7">
              <p:link updateAutomatic="1"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97586114"/>
              </p:ext>
            </p:extLst>
          </p:nvPr>
        </p:nvGraphicFramePr>
        <p:xfrm>
          <a:off x="107504" y="299996"/>
          <a:ext cx="1448060" cy="2048883"/>
        </p:xfrm>
        <a:graphic>
          <a:graphicData uri="http://schemas.openxmlformats.org/presentationml/2006/ole">
            <p:oleObj spid="_x0000_s3119" name="Acrobat Document" r:id="rId5" imgW="7552440" imgH="10693080" progId="AcroExch.Document.7">
              <p:link updateAutomatic="1"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63129154"/>
              </p:ext>
            </p:extLst>
          </p:nvPr>
        </p:nvGraphicFramePr>
        <p:xfrm>
          <a:off x="107504" y="2492896"/>
          <a:ext cx="1487622" cy="2104861"/>
        </p:xfrm>
        <a:graphic>
          <a:graphicData uri="http://schemas.openxmlformats.org/presentationml/2006/ole">
            <p:oleObj spid="_x0000_s3120" name="Acrobat Document" r:id="rId6" imgW="7552440" imgH="10693080" progId="AcroExch.Document.7">
              <p:link updateAutomatic="1"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97378208"/>
              </p:ext>
            </p:extLst>
          </p:nvPr>
        </p:nvGraphicFramePr>
        <p:xfrm>
          <a:off x="5940152" y="2529178"/>
          <a:ext cx="1512168" cy="2139591"/>
        </p:xfrm>
        <a:graphic>
          <a:graphicData uri="http://schemas.openxmlformats.org/presentationml/2006/ole">
            <p:oleObj spid="_x0000_s3121" name="Acrobat Document" r:id="rId7" imgW="7552440" imgH="10693080" progId="AcroExch.Document.7">
              <p:link updateAutomatic="1"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4101560"/>
              </p:ext>
            </p:extLst>
          </p:nvPr>
        </p:nvGraphicFramePr>
        <p:xfrm>
          <a:off x="7684585" y="2504421"/>
          <a:ext cx="1440160" cy="2037706"/>
        </p:xfrm>
        <a:graphic>
          <a:graphicData uri="http://schemas.openxmlformats.org/presentationml/2006/ole">
            <p:oleObj spid="_x0000_s3122" name="Acrobat Document" r:id="rId8" imgW="7552440" imgH="10693080" progId="AcroExch.Document.7">
              <p:link updateAutomatic="1"/>
            </p:oleObj>
          </a:graphicData>
        </a:graphic>
      </p:graphicFrame>
      <p:pic>
        <p:nvPicPr>
          <p:cNvPr id="3075" name="Picture 3" descr="C:\Users\1\AppData\Local\Temp\14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48879"/>
            <a:ext cx="1368151" cy="2348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11007396"/>
              </p:ext>
            </p:extLst>
          </p:nvPr>
        </p:nvGraphicFramePr>
        <p:xfrm>
          <a:off x="0" y="4566300"/>
          <a:ext cx="1619672" cy="2291700"/>
        </p:xfrm>
        <a:graphic>
          <a:graphicData uri="http://schemas.openxmlformats.org/presentationml/2006/ole">
            <p:oleObj spid="_x0000_s3123" name="Acrobat Document" r:id="rId10" imgW="7552440" imgH="10693080" progId="AcroExch.Document.7">
              <p:link updateAutomatic="1"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3971573"/>
              </p:ext>
            </p:extLst>
          </p:nvPr>
        </p:nvGraphicFramePr>
        <p:xfrm>
          <a:off x="1619672" y="4581128"/>
          <a:ext cx="1609192" cy="2276872"/>
        </p:xfrm>
        <a:graphic>
          <a:graphicData uri="http://schemas.openxmlformats.org/presentationml/2006/ole">
            <p:oleObj spid="_x0000_s3124" name="Acrobat Document" r:id="rId11" imgW="7552440" imgH="10693080" progId="AcroExch.Document.7">
              <p:link updateAutomatic="1"/>
            </p:oleObj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49029866"/>
              </p:ext>
            </p:extLst>
          </p:nvPr>
        </p:nvGraphicFramePr>
        <p:xfrm>
          <a:off x="3131840" y="4567423"/>
          <a:ext cx="1618878" cy="2290577"/>
        </p:xfrm>
        <a:graphic>
          <a:graphicData uri="http://schemas.openxmlformats.org/presentationml/2006/ole">
            <p:oleObj spid="_x0000_s3125" name="Acrobat Document" r:id="rId12" imgW="7552440" imgH="10693080" progId="AcroExch.Document.7">
              <p:link updateAutomatic="1"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09610392"/>
              </p:ext>
            </p:extLst>
          </p:nvPr>
        </p:nvGraphicFramePr>
        <p:xfrm>
          <a:off x="4716016" y="4669309"/>
          <a:ext cx="1546870" cy="2188691"/>
        </p:xfrm>
        <a:graphic>
          <a:graphicData uri="http://schemas.openxmlformats.org/presentationml/2006/ole">
            <p:oleObj spid="_x0000_s3126" name="Acrobat Document" r:id="rId13" imgW="7552440" imgH="10693080" progId="AcroExch.Document.7">
              <p:link updateAutomatic="1"/>
            </p:oleObj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00509801"/>
              </p:ext>
            </p:extLst>
          </p:nvPr>
        </p:nvGraphicFramePr>
        <p:xfrm>
          <a:off x="6228184" y="4616525"/>
          <a:ext cx="1584176" cy="2241476"/>
        </p:xfrm>
        <a:graphic>
          <a:graphicData uri="http://schemas.openxmlformats.org/presentationml/2006/ole">
            <p:oleObj spid="_x0000_s3127" name="Acrobat Document" r:id="rId14" imgW="7552440" imgH="10693080" progId="AcroExch.Document.7">
              <p:link updateAutomatic="1"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216195"/>
              </p:ext>
            </p:extLst>
          </p:nvPr>
        </p:nvGraphicFramePr>
        <p:xfrm>
          <a:off x="7812360" y="4697669"/>
          <a:ext cx="1312385" cy="2160331"/>
        </p:xfrm>
        <a:graphic>
          <a:graphicData uri="http://schemas.openxmlformats.org/presentationml/2006/ole">
            <p:oleObj spid="_x0000_s3128" name="Acrobat Document" r:id="rId15" imgW="7552440" imgH="10693080" progId="AcroExch.Document.7">
              <p:link updateAutomatic="1"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4304376"/>
              </p:ext>
            </p:extLst>
          </p:nvPr>
        </p:nvGraphicFramePr>
        <p:xfrm>
          <a:off x="1979712" y="2515162"/>
          <a:ext cx="1424978" cy="2016224"/>
        </p:xfrm>
        <a:graphic>
          <a:graphicData uri="http://schemas.openxmlformats.org/presentationml/2006/ole">
            <p:oleObj spid="_x0000_s3129" name="Acrobat Document" r:id="rId16" imgW="7552440" imgH="10693080" progId="AcroExch.Document.7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6101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ru-RU" dirty="0" smtClean="0"/>
              <a:t>П</a:t>
            </a:r>
            <a:r>
              <a:rPr lang="ru-RU" sz="3600" dirty="0" smtClean="0"/>
              <a:t>росмотр </a:t>
            </a:r>
            <a:r>
              <a:rPr lang="ru-RU" sz="3600" dirty="0"/>
              <a:t>образовательной деятельности по гендерному воспитанию с </a:t>
            </a:r>
            <a:r>
              <a:rPr lang="ru-RU" sz="3600" dirty="0" smtClean="0"/>
              <a:t>учетом </a:t>
            </a:r>
            <a:r>
              <a:rPr lang="ru-RU" sz="3600" dirty="0"/>
              <a:t>всех образовательных областей через игровую деятельность дошкольников. «Путешествие в страну Мальчиков и Девочек».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G:\видео в садик\DSC03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1783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17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759" y="116632"/>
            <a:ext cx="8873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marL="457200" indent="-457200" algn="ctr">
              <a:buFont typeface="Wingdings" pitchFamily="2" charset="2"/>
              <a:buChar char="ü"/>
            </a:pPr>
            <a:r>
              <a:rPr lang="ru-RU" sz="3200" dirty="0" smtClean="0"/>
              <a:t> </a:t>
            </a:r>
            <a:r>
              <a:rPr lang="ru-RU" sz="3200" dirty="0"/>
              <a:t>Взаимодействие с родителями через спортивный праздник </a:t>
            </a:r>
            <a:r>
              <a:rPr lang="ru-RU" sz="3200" dirty="0" smtClean="0"/>
              <a:t>«Открытие олимпийских игр»</a:t>
            </a:r>
            <a:endParaRPr lang="ru-RU" sz="3200" dirty="0"/>
          </a:p>
        </p:txBody>
      </p:sp>
      <p:pic>
        <p:nvPicPr>
          <p:cNvPr id="6" name="Picture 2" descr="C:\Users\1\Desktop\олимпиада\DSCF2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149080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1\Desktop\олимпиада\DSCF2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8" y="1844823"/>
            <a:ext cx="3510137" cy="2632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1\Desktop\олимпиада\DSCF2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3"/>
            <a:ext cx="4408729" cy="3266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72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/>
              <a:t>Спортивный праздник посвященный 23 </a:t>
            </a:r>
            <a:r>
              <a:rPr lang="ru-RU" dirty="0" smtClean="0"/>
              <a:t>февраля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2" descr="G:\Федор\д.сад 23 февраля\IMG_7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34"/>
            <a:ext cx="4644517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G:\Федор\д.сад 23 февраля\IMG_7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14084" cy="274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519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0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Военно-патриотическая игра</a:t>
            </a:r>
            <a:br>
              <a:rPr lang="ru-RU" dirty="0" smtClean="0"/>
            </a:br>
            <a:r>
              <a:rPr lang="ru-RU" dirty="0" smtClean="0"/>
              <a:t>«Зарница»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9" descr="G:\зарница фото\109___02\IMG_1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4001174" cy="3000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:\зарница фото\109___02\IMG_1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0255"/>
            <a:ext cx="4583869" cy="3437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78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pPr algn="ctr"/>
            <a:r>
              <a:rPr lang="ru-RU" sz="3200" dirty="0"/>
              <a:t>Выступление на </a:t>
            </a:r>
            <a:r>
              <a:rPr lang="ru-RU" sz="3200" dirty="0" smtClean="0"/>
              <a:t>городском педсовете  в октябре  2015г</a:t>
            </a:r>
            <a:r>
              <a:rPr lang="ru-RU" sz="3200" dirty="0"/>
              <a:t>. </a:t>
            </a:r>
            <a:r>
              <a:rPr lang="ru-RU" sz="3200" dirty="0" smtClean="0"/>
              <a:t>Выступление  </a:t>
            </a:r>
            <a:r>
              <a:rPr lang="ru-RU" sz="3200" dirty="0"/>
              <a:t>на </a:t>
            </a:r>
            <a:r>
              <a:rPr lang="ru-RU" sz="3200" dirty="0" smtClean="0"/>
              <a:t>тему </a:t>
            </a:r>
            <a:r>
              <a:rPr lang="ru-RU" sz="3200" dirty="0" smtClean="0"/>
              <a:t>«Проект. Нетрадиционные способы рисования для малышей», </a:t>
            </a:r>
            <a:r>
              <a:rPr lang="ru-RU" sz="3200" dirty="0" smtClean="0"/>
              <a:t>участие </a:t>
            </a:r>
            <a:r>
              <a:rPr lang="ru-RU" sz="3200" dirty="0"/>
              <a:t>в семинаре «Особенности становления индивидуального образовательного маршрута дошкольника в условиях современного образования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0025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 descr="G:\видео в садик\2013-02-22 10.32.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9736"/>
            <a:ext cx="4379978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видео в садик\2013-02-18 17.06.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5" y="37170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видео в садик\2013-02-21 16.47.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25221" cy="2943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G:\Федор\Федору 6 лет\Фото12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4208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22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172" y="188640"/>
            <a:ext cx="7772400" cy="1470025"/>
          </a:xfrm>
        </p:spPr>
        <p:txBody>
          <a:bodyPr/>
          <a:lstStyle/>
          <a:p>
            <a:r>
              <a:rPr lang="ru-RU" dirty="0" smtClean="0"/>
              <a:t>Мое хобби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хобби\DSC0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" y="3421597"/>
            <a:ext cx="4065421" cy="3049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хобби\DSC03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4" y="1340768"/>
            <a:ext cx="4569024" cy="3426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последние фотки\DSC03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1136848"/>
            <a:ext cx="4290864" cy="5721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67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172" y="188640"/>
            <a:ext cx="7772400" cy="1470025"/>
          </a:xfrm>
        </p:spPr>
        <p:txBody>
          <a:bodyPr/>
          <a:lstStyle/>
          <a:p>
            <a:r>
              <a:rPr lang="ru-RU" dirty="0" smtClean="0"/>
              <a:t>Мое хобби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5" name="Picture 5" descr="C:\Users\1\Desktop\последние фотки\DSC03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68" y="1484784"/>
            <a:ext cx="4290864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Pictures\2010-05 (май)\2010-10 (окт)\2010-12 (дек)\2011-01 (янв)\2011-03 (мар)\IMG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" y="1484785"/>
            <a:ext cx="4505836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26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172" y="188640"/>
            <a:ext cx="7772400" cy="1470025"/>
          </a:xfrm>
        </p:spPr>
        <p:txBody>
          <a:bodyPr/>
          <a:lstStyle/>
          <a:p>
            <a:r>
              <a:rPr lang="ru-RU" dirty="0" smtClean="0"/>
              <a:t>Мое хобби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Pictures\2010-05 (май)\2010-10 (окт)\2010-12 (дек)\2011-01 (янв)\2011-03 (мар)\DSC02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11" y="1269143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Pictures\2010-05 (май)\2010-10 (окт)\2010-12 (дек)\2011-01 (янв)\DSC01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38903"/>
            <a:ext cx="3660221" cy="4880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Pictures\2010-05 (май)\Изображение 14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3" y="3825205"/>
            <a:ext cx="4346271" cy="2493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34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-14805"/>
            <a:ext cx="9124745" cy="6872805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Работаю воспитателем в дошкольном отделении МОУ СОШ №13 города Копейска Челябинской области, в </a:t>
            </a:r>
            <a:r>
              <a:rPr lang="ru-RU" dirty="0" smtClean="0">
                <a:solidFill>
                  <a:schemeClr val="tx1"/>
                </a:solidFill>
              </a:rPr>
              <a:t>средней группе «Почемучки».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Общий </a:t>
            </a:r>
            <a:r>
              <a:rPr lang="ru-RU" dirty="0" smtClean="0">
                <a:solidFill>
                  <a:schemeClr val="tx1"/>
                </a:solidFill>
              </a:rPr>
              <a:t>стаж работы: </a:t>
            </a:r>
            <a:r>
              <a:rPr lang="ru-RU" dirty="0" smtClean="0">
                <a:solidFill>
                  <a:schemeClr val="tx1"/>
                </a:solidFill>
              </a:rPr>
              <a:t>22 года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Педагогический стаж: </a:t>
            </a:r>
            <a:r>
              <a:rPr lang="ru-RU" dirty="0" smtClean="0">
                <a:solidFill>
                  <a:schemeClr val="tx1"/>
                </a:solidFill>
              </a:rPr>
              <a:t>4,6 года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Окончила Русско-Британский Институт Управления в 2013 году по направлению экономика.</a:t>
            </a: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66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87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2012 году прошла профессиональную переподготовку в ФГБОУ ВПО «Челябинский государственный педагогический университет» по программе «Воспитание детей раннего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возраста </a:t>
            </a:r>
            <a:r>
              <a:rPr lang="ru-RU" dirty="0">
                <a:solidFill>
                  <a:schemeClr val="tx1"/>
                </a:solidFill>
              </a:rPr>
              <a:t>в ДОУ»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Окончила </a:t>
            </a:r>
            <a:r>
              <a:rPr lang="ru-RU" dirty="0" smtClean="0">
                <a:solidFill>
                  <a:schemeClr val="tx1"/>
                </a:solidFill>
              </a:rPr>
              <a:t>«Челябинский государственный педагогический университет» по </a:t>
            </a:r>
            <a:r>
              <a:rPr lang="ru-RU" dirty="0">
                <a:solidFill>
                  <a:schemeClr val="tx1"/>
                </a:solidFill>
              </a:rPr>
              <a:t>специальности «Психология и педагогика дошкольного образования»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13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DCIM\101HPAIO\SCAN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8640"/>
            <a:ext cx="4248473" cy="2820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DCIM\101HPAIO\SCAN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5184576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123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Мое профессиональное кредо: «Моя работа – любовь с заботой»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Жизненное кредо: «Талант живет в каждом»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11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 своей </a:t>
            </a:r>
            <a:r>
              <a:rPr lang="ru-RU" sz="2400" dirty="0"/>
              <a:t>работе руководствуюсь </a:t>
            </a:r>
            <a:r>
              <a:rPr lang="ru-RU" sz="2400" b="1" dirty="0"/>
              <a:t>Примерной основной общеобразовательной программой "От рождения до школы" под. ред. Н.Е. </a:t>
            </a:r>
            <a:r>
              <a:rPr lang="ru-RU" sz="2400" b="1" dirty="0" err="1"/>
              <a:t>Вераксы</a:t>
            </a:r>
            <a:r>
              <a:rPr lang="ru-RU" sz="2400" b="1" dirty="0"/>
              <a:t>, Т.С. Комаровой, М.А. Васильевой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Программа «От рождения до школы» - инновационная общеобразовательная программа для дошкольных учреждений, подготовленная с учетом новейших достижений науки и практики отечественного и зарубежного дошкольного образования. Программа разработана в соответствии с действующими Федеральными государственными требованиями к структуре основной общеобразовательной программы дошкольного образования. (ФГТ, Приказ № 655 от 23 ноября 2009 года).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44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Цель </a:t>
            </a:r>
            <a:r>
              <a:rPr lang="ru-RU" sz="3100" b="1" dirty="0"/>
              <a:t>дошкольного воспитания </a:t>
            </a:r>
            <a:r>
              <a:rPr lang="ru-RU" sz="3100" dirty="0"/>
              <a:t>– есть всестороннее развитие ребенка, дать каждому маленькому </a:t>
            </a:r>
            <a:r>
              <a:rPr lang="ru-RU" sz="3100" dirty="0" err="1"/>
              <a:t>ребѐнку</a:t>
            </a:r>
            <a:r>
              <a:rPr lang="ru-RU" sz="3100" dirty="0"/>
              <a:t> базовое образование, дать основы базовой культуры (развитие </a:t>
            </a:r>
            <a:r>
              <a:rPr lang="ru-RU" sz="3100" dirty="0" err="1"/>
              <a:t>сенсорики</a:t>
            </a:r>
            <a:r>
              <a:rPr lang="ru-RU" sz="3100" dirty="0"/>
              <a:t>, умственное воспитание, эстетическое, нравственное воспитание). </a:t>
            </a:r>
            <a:br>
              <a:rPr lang="ru-RU" sz="3100" dirty="0"/>
            </a:br>
            <a:r>
              <a:rPr lang="ru-RU" sz="3100" dirty="0"/>
              <a:t>В Концепции дошкольного воспитания также определена общая цель – это </a:t>
            </a:r>
            <a:r>
              <a:rPr lang="ru-RU" sz="3100" dirty="0" err="1"/>
              <a:t>гуманизация</a:t>
            </a:r>
            <a:r>
              <a:rPr lang="ru-RU" sz="3100" dirty="0"/>
              <a:t> дошкольного воспитания, т.е. ориентация педагога на личность </a:t>
            </a:r>
            <a:r>
              <a:rPr lang="ru-RU" sz="3100" dirty="0" err="1"/>
              <a:t>ребѐнка</a:t>
            </a:r>
            <a:r>
              <a:rPr lang="ru-RU" sz="3100" dirty="0"/>
              <a:t>. </a:t>
            </a:r>
            <a:br>
              <a:rPr lang="ru-RU" sz="3100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6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/>
              <a:t>Мной  освоены следующие образовательные технологии 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dirty="0"/>
              <a:t>здоровьесберегающие </a:t>
            </a:r>
            <a:r>
              <a:rPr lang="ru-RU" sz="2800" dirty="0" smtClean="0"/>
              <a:t>технологии;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технологии проектной </a:t>
            </a:r>
            <a:r>
              <a:rPr lang="ru-RU" sz="2800" dirty="0" smtClean="0"/>
              <a:t>деятельности;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технология исследовательской </a:t>
            </a:r>
            <a:r>
              <a:rPr lang="ru-RU" sz="2800" dirty="0" smtClean="0"/>
              <a:t>деятельности;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 информационно-коммуникационные технологии;</a:t>
            </a:r>
            <a:br>
              <a:rPr lang="ru-RU" sz="2800" dirty="0"/>
            </a:br>
            <a:r>
              <a:rPr lang="ru-RU" sz="2800" dirty="0"/>
              <a:t>личностно-ориентированные технологии;</a:t>
            </a:r>
            <a:br>
              <a:rPr lang="ru-RU" sz="2800" dirty="0"/>
            </a:br>
            <a:r>
              <a:rPr lang="ru-RU" sz="2800" dirty="0"/>
              <a:t>технология портфолио дошкольника и воспитателя</a:t>
            </a:r>
            <a:br>
              <a:rPr lang="ru-RU" sz="2800" dirty="0"/>
            </a:br>
            <a:r>
              <a:rPr lang="ru-RU" sz="2800" dirty="0"/>
              <a:t>игровая технология</a:t>
            </a:r>
            <a:br>
              <a:rPr lang="ru-RU" sz="2800" dirty="0"/>
            </a:br>
            <a:r>
              <a:rPr lang="ru-RU" sz="2800" dirty="0" err="1"/>
              <a:t>технология</a:t>
            </a:r>
            <a:r>
              <a:rPr lang="ru-RU" sz="2800" dirty="0"/>
              <a:t> «ТРИЗ</a:t>
            </a:r>
            <a:r>
              <a:rPr lang="ru-RU" sz="2800" dirty="0" smtClean="0"/>
              <a:t>»</a:t>
            </a:r>
            <a:r>
              <a:rPr lang="ru-RU" sz="2800" dirty="0"/>
              <a:t> 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0176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vesennie-cvety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5"/>
            <a:ext cx="9124745" cy="6872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Планирую освоить игровые технологии в работе  с детьми младшего возраста, </a:t>
            </a:r>
            <a:br>
              <a:rPr lang="ru-RU" sz="4000" dirty="0" smtClean="0"/>
            </a:br>
            <a:r>
              <a:rPr lang="ru-RU" sz="4000" dirty="0" smtClean="0"/>
              <a:t>а так же методику Марии </a:t>
            </a:r>
            <a:r>
              <a:rPr lang="ru-RU" sz="4000" dirty="0" err="1" smtClean="0"/>
              <a:t>Монтессори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40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207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Связи</vt:lpstr>
      </vt:variant>
      <vt:variant>
        <vt:i4>12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Тема Office</vt:lpstr>
      <vt:lpstr>C:\Users\1\AppData\Local\Temp\Rar$DIa0.521\Кушнир педагог.pdf</vt:lpstr>
      <vt:lpstr>C:\Users\1\AppData\Local\Temp\Rar$DIa0.675\Кушнир педагог 5.pdf</vt:lpstr>
      <vt:lpstr>C:\Users\1\AppData\Local\Temp\Rar$DIa0.943\Кушнир педагог 4.pdf</vt:lpstr>
      <vt:lpstr>C:\Users\1\AppData\Local\Temp\Rar$DIa0.056\Кушнир педагог 3.pdf</vt:lpstr>
      <vt:lpstr>C:\Users\1\AppData\Local\Temp\Rar$DIa0.467\Кушнир педагог 2.pdf</vt:lpstr>
      <vt:lpstr>C:\Users\1\AppData\Local\Temp\Rar$DIa0.041\Кушнир педагог.pdf</vt:lpstr>
      <vt:lpstr>C:\Users\1\AppData\Local\Temp\Rar$DIa0.797\Кушнир педагог 7.pdf</vt:lpstr>
      <vt:lpstr>C:\Users\1\AppData\Local\Temp\Rar$DIa0.383\Кушнир педагог 6.pdf</vt:lpstr>
      <vt:lpstr>C:\Users\1\AppData\Local\Temp\Rar$DIa0.121\Кушнир педагог 5.pdf</vt:lpstr>
      <vt:lpstr>C:\Users\1\AppData\Local\Temp\Rar$DIa0.620\Кушнир педагог 4.pdf</vt:lpstr>
      <vt:lpstr>C:\Users\1\AppData\Local\Temp\Rar$DIa0.371\Кушнир педагог 3.pdf</vt:lpstr>
      <vt:lpstr>C:\Users\1\AppData\Local\Temp\Rar$DIa0.761\Кушнир педагог 2.pdf</vt:lpstr>
      <vt:lpstr>Кушнир Наталья Николаевна </vt:lpstr>
      <vt:lpstr>Слайд 2</vt:lpstr>
      <vt:lpstr>Слайд 3</vt:lpstr>
      <vt:lpstr>Слайд 4</vt:lpstr>
      <vt:lpstr>Мое профессиональное кредо: «Моя работа – любовь с заботой»</vt:lpstr>
      <vt:lpstr>  В своей работе руководствуюсь Примерной основной общеобразовательной программой "От рождения до школы" под. ред. Н.Е. Вераксы, Т.С. Комаровой, М.А. Васильевой  Программа «От рождения до школы» - инновационная общеобразовательная программа для дошкольных учреждений, подготовленная с учетом новейших достижений науки и практики отечественного и зарубежного дошкольного образования. Программа разработана в соответствии с действующими Федеральными государственными требованиями к структуре основной общеобразовательной программы дошкольного образования. (ФГТ, Приказ № 655 от 23 ноября 2009 года). </vt:lpstr>
      <vt:lpstr>   Цель дошкольного воспитания – есть всестороннее развитие ребенка, дать каждому маленькому ребѐнку базовое образование, дать основы базовой культуры (развитие сенсорики, умственное воспитание, эстетическое, нравственное воспитание).  В Концепции дошкольного воспитания также определена общая цель – это гуманизация дошкольного воспитания, т.е. ориентация педагога на личность ребѐнка.  </vt:lpstr>
      <vt:lpstr>  Мной  освоены следующие образовательные технологии  здоровьесберегающие технологии; технологии проектной деятельности; технология исследовательской деятельности;  информационно-коммуникационные технологии; личностно-ориентированные технологии; технология портфолио дошкольника и воспитателя игровая технология технология «ТРИЗ»  </vt:lpstr>
      <vt:lpstr>Планирую освоить игровые технологии в работе  с детьми младшего возраста,  а так же методику Марии Монтессори.</vt:lpstr>
      <vt:lpstr>Мои награды</vt:lpstr>
      <vt:lpstr>Просмотр образовательной деятельности по гендерному воспитанию с учетом всех образовательных областей через игровую деятельность дошкольников. «Путешествие в страну Мальчиков и Девочек».  </vt:lpstr>
      <vt:lpstr>Слайд 12</vt:lpstr>
      <vt:lpstr>Спортивный праздник посвященный 23 февраля</vt:lpstr>
      <vt:lpstr>Военно-патриотическая игра «Зарница»</vt:lpstr>
      <vt:lpstr>Слайд 15</vt:lpstr>
      <vt:lpstr>Слайд 16</vt:lpstr>
      <vt:lpstr>Мое хобби</vt:lpstr>
      <vt:lpstr>Мое хобби</vt:lpstr>
      <vt:lpstr>Мое хобби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Кушнир Наталья Николаевна</dc:title>
  <dc:creator>1</dc:creator>
  <cp:lastModifiedBy>наталья</cp:lastModifiedBy>
  <cp:revision>20</cp:revision>
  <dcterms:created xsi:type="dcterms:W3CDTF">2014-03-30T06:54:38Z</dcterms:created>
  <dcterms:modified xsi:type="dcterms:W3CDTF">2016-10-04T06:04:52Z</dcterms:modified>
</cp:coreProperties>
</file>