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diagrams/layout20.xml" ContentType="application/vnd.openxmlformats-officedocument.drawingml.diagram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70" r:id="rId4"/>
    <p:sldId id="268" r:id="rId5"/>
    <p:sldId id="266" r:id="rId6"/>
    <p:sldId id="260" r:id="rId7"/>
    <p:sldId id="269" r:id="rId8"/>
    <p:sldId id="261" r:id="rId9"/>
    <p:sldId id="267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49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7D5C86-DA05-407A-9B1C-015FAC725B49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268503C-3D9E-4CAB-B500-363491529035}">
      <dgm:prSet phldrT="[Текст]" custT="1"/>
      <dgm:spPr/>
      <dgm:t>
        <a:bodyPr/>
        <a:lstStyle/>
        <a:p>
          <a:r>
            <a:rPr lang="ru-RU" sz="2200" b="1" dirty="0" smtClean="0">
              <a:solidFill>
                <a:schemeClr val="tx1"/>
              </a:solidFill>
              <a:effectLst/>
              <a:latin typeface="+mn-lt"/>
              <a:cs typeface="Calibri" pitchFamily="34" charset="0"/>
            </a:rPr>
            <a:t>Повышение качества жизни и позитивный социальный имидж воспитанника со сложной структурой дефекта</a:t>
          </a:r>
          <a:endParaRPr lang="ru-RU" sz="2200" b="1" dirty="0">
            <a:solidFill>
              <a:schemeClr val="tx1"/>
            </a:solidFill>
            <a:effectLst/>
            <a:latin typeface="+mn-lt"/>
            <a:cs typeface="Calibri" pitchFamily="34" charset="0"/>
          </a:endParaRPr>
        </a:p>
      </dgm:t>
    </dgm:pt>
    <dgm:pt modelId="{D5EDEFCA-D4A3-4E44-AECB-39DE2DD5C250}" type="parTrans" cxnId="{A2D75681-F53A-4594-825A-B6EF3792797D}">
      <dgm:prSet/>
      <dgm:spPr/>
      <dgm:t>
        <a:bodyPr/>
        <a:lstStyle/>
        <a:p>
          <a:endParaRPr lang="ru-RU" sz="2200"/>
        </a:p>
      </dgm:t>
    </dgm:pt>
    <dgm:pt modelId="{A4BBA538-7029-4370-8541-D579D048430E}" type="sibTrans" cxnId="{A2D75681-F53A-4594-825A-B6EF3792797D}">
      <dgm:prSet/>
      <dgm:spPr/>
      <dgm:t>
        <a:bodyPr/>
        <a:lstStyle/>
        <a:p>
          <a:endParaRPr lang="ru-RU" sz="2200"/>
        </a:p>
      </dgm:t>
    </dgm:pt>
    <dgm:pt modelId="{0EF763EE-4676-455E-9F82-BC5116E45A3A}">
      <dgm:prSet phldrT="[Текст]" custT="1"/>
      <dgm:spPr/>
      <dgm:t>
        <a:bodyPr/>
        <a:lstStyle/>
        <a:p>
          <a:r>
            <a:rPr lang="ru-RU" sz="2200" b="1" dirty="0" smtClean="0">
              <a:solidFill>
                <a:schemeClr val="tx1"/>
              </a:solidFill>
              <a:effectLst/>
              <a:latin typeface="+mn-lt"/>
              <a:cs typeface="Calibri" pitchFamily="34" charset="0"/>
            </a:rPr>
            <a:t>Обогащение социальной компетентности неговорящих детей за счёт использования средств дополнительной альтернативной коммуникации</a:t>
          </a:r>
          <a:endParaRPr lang="ru-RU" sz="2200" b="1" dirty="0">
            <a:solidFill>
              <a:schemeClr val="tx1"/>
            </a:solidFill>
            <a:effectLst/>
            <a:latin typeface="+mn-lt"/>
            <a:cs typeface="Calibri" pitchFamily="34" charset="0"/>
          </a:endParaRPr>
        </a:p>
      </dgm:t>
    </dgm:pt>
    <dgm:pt modelId="{6C86A047-28D2-431C-BC17-F2464FC9C835}" type="parTrans" cxnId="{184732BD-1309-457B-B3C8-0EAA17D9E9A2}">
      <dgm:prSet/>
      <dgm:spPr/>
      <dgm:t>
        <a:bodyPr/>
        <a:lstStyle/>
        <a:p>
          <a:endParaRPr lang="ru-RU" sz="2200"/>
        </a:p>
      </dgm:t>
    </dgm:pt>
    <dgm:pt modelId="{67D2D109-9C06-42DA-9646-9DD4CA350873}" type="sibTrans" cxnId="{184732BD-1309-457B-B3C8-0EAA17D9E9A2}">
      <dgm:prSet/>
      <dgm:spPr/>
      <dgm:t>
        <a:bodyPr/>
        <a:lstStyle/>
        <a:p>
          <a:endParaRPr lang="ru-RU" sz="2200"/>
        </a:p>
      </dgm:t>
    </dgm:pt>
    <dgm:pt modelId="{0FC776B8-5CF7-453D-843C-769E10E83D68}">
      <dgm:prSet phldrT="[Текст]" custT="1"/>
      <dgm:spPr/>
      <dgm:t>
        <a:bodyPr/>
        <a:lstStyle/>
        <a:p>
          <a:r>
            <a:rPr lang="ru-RU" sz="2200" b="1" dirty="0" smtClean="0">
              <a:solidFill>
                <a:schemeClr val="tx1"/>
              </a:solidFill>
              <a:effectLst/>
              <a:latin typeface="+mn-lt"/>
              <a:cs typeface="Calibri" pitchFamily="34" charset="0"/>
            </a:rPr>
            <a:t>Организация развивающей среды, способствующей общению неговорящих детей со взрослыми и сверстниками</a:t>
          </a:r>
          <a:endParaRPr lang="ru-RU" sz="2200" b="1" dirty="0">
            <a:solidFill>
              <a:schemeClr val="tx1"/>
            </a:solidFill>
            <a:effectLst/>
            <a:latin typeface="+mn-lt"/>
            <a:cs typeface="Calibri" pitchFamily="34" charset="0"/>
          </a:endParaRPr>
        </a:p>
      </dgm:t>
    </dgm:pt>
    <dgm:pt modelId="{943101F8-1144-4816-A9BA-4B7505B64F4D}" type="parTrans" cxnId="{9DE6AF41-3ED5-44D7-812B-108255766E3B}">
      <dgm:prSet/>
      <dgm:spPr/>
      <dgm:t>
        <a:bodyPr/>
        <a:lstStyle/>
        <a:p>
          <a:endParaRPr lang="ru-RU" sz="2200"/>
        </a:p>
      </dgm:t>
    </dgm:pt>
    <dgm:pt modelId="{8BB8143A-0A5D-4D53-8157-B7E6EC826EDB}" type="sibTrans" cxnId="{9DE6AF41-3ED5-44D7-812B-108255766E3B}">
      <dgm:prSet/>
      <dgm:spPr/>
      <dgm:t>
        <a:bodyPr/>
        <a:lstStyle/>
        <a:p>
          <a:endParaRPr lang="ru-RU" sz="2200"/>
        </a:p>
      </dgm:t>
    </dgm:pt>
    <dgm:pt modelId="{082A3BE6-7D77-400C-8CE6-92D56242900C}" type="pres">
      <dgm:prSet presAssocID="{297D5C86-DA05-407A-9B1C-015FAC725B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903764-CC76-4535-9FCF-B5E7FD62CFE9}" type="pres">
      <dgm:prSet presAssocID="{F268503C-3D9E-4CAB-B500-363491529035}" presName="parentLin" presStyleCnt="0"/>
      <dgm:spPr/>
      <dgm:t>
        <a:bodyPr/>
        <a:lstStyle/>
        <a:p>
          <a:endParaRPr lang="ru-RU"/>
        </a:p>
      </dgm:t>
    </dgm:pt>
    <dgm:pt modelId="{0CA8622D-1A2D-42E4-8400-862A36C13FA6}" type="pres">
      <dgm:prSet presAssocID="{F268503C-3D9E-4CAB-B500-36349152903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3A9DA47-D597-4CB0-8AA5-B5851318EF6C}" type="pres">
      <dgm:prSet presAssocID="{F268503C-3D9E-4CAB-B500-363491529035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9DB92-F627-4632-814A-796B9B423801}" type="pres">
      <dgm:prSet presAssocID="{F268503C-3D9E-4CAB-B500-363491529035}" presName="negativeSpace" presStyleCnt="0"/>
      <dgm:spPr/>
      <dgm:t>
        <a:bodyPr/>
        <a:lstStyle/>
        <a:p>
          <a:endParaRPr lang="ru-RU"/>
        </a:p>
      </dgm:t>
    </dgm:pt>
    <dgm:pt modelId="{629D420E-701E-4A0F-B1AA-8E96414A738F}" type="pres">
      <dgm:prSet presAssocID="{F268503C-3D9E-4CAB-B500-36349152903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60153-0AC3-4CD6-8F5F-DA2318D8F251}" type="pres">
      <dgm:prSet presAssocID="{A4BBA538-7029-4370-8541-D579D048430E}" presName="spaceBetweenRectangles" presStyleCnt="0"/>
      <dgm:spPr/>
      <dgm:t>
        <a:bodyPr/>
        <a:lstStyle/>
        <a:p>
          <a:endParaRPr lang="ru-RU"/>
        </a:p>
      </dgm:t>
    </dgm:pt>
    <dgm:pt modelId="{462EB0C5-E8A5-4A72-9AEA-F0CEB836C36F}" type="pres">
      <dgm:prSet presAssocID="{0EF763EE-4676-455E-9F82-BC5116E45A3A}" presName="parentLin" presStyleCnt="0"/>
      <dgm:spPr/>
      <dgm:t>
        <a:bodyPr/>
        <a:lstStyle/>
        <a:p>
          <a:endParaRPr lang="ru-RU"/>
        </a:p>
      </dgm:t>
    </dgm:pt>
    <dgm:pt modelId="{72D8D90C-2FEF-4DB3-8963-21A9BAB57436}" type="pres">
      <dgm:prSet presAssocID="{0EF763EE-4676-455E-9F82-BC5116E45A3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D05D2AB-B28F-438F-8D9F-03C508395B6E}" type="pres">
      <dgm:prSet presAssocID="{0EF763EE-4676-455E-9F82-BC5116E45A3A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FCA36-5561-483A-857A-0DAAEA20B180}" type="pres">
      <dgm:prSet presAssocID="{0EF763EE-4676-455E-9F82-BC5116E45A3A}" presName="negativeSpace" presStyleCnt="0"/>
      <dgm:spPr/>
      <dgm:t>
        <a:bodyPr/>
        <a:lstStyle/>
        <a:p>
          <a:endParaRPr lang="ru-RU"/>
        </a:p>
      </dgm:t>
    </dgm:pt>
    <dgm:pt modelId="{0FF00A0C-9290-4478-8CC8-26DBB25677CC}" type="pres">
      <dgm:prSet presAssocID="{0EF763EE-4676-455E-9F82-BC5116E45A3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2275E0-CAE5-4B9C-B104-632F3EF42671}" type="pres">
      <dgm:prSet presAssocID="{67D2D109-9C06-42DA-9646-9DD4CA350873}" presName="spaceBetweenRectangles" presStyleCnt="0"/>
      <dgm:spPr/>
      <dgm:t>
        <a:bodyPr/>
        <a:lstStyle/>
        <a:p>
          <a:endParaRPr lang="ru-RU"/>
        </a:p>
      </dgm:t>
    </dgm:pt>
    <dgm:pt modelId="{E9C98C87-2FC3-4A91-B5BD-5A62671C7A2D}" type="pres">
      <dgm:prSet presAssocID="{0FC776B8-5CF7-453D-843C-769E10E83D68}" presName="parentLin" presStyleCnt="0"/>
      <dgm:spPr/>
      <dgm:t>
        <a:bodyPr/>
        <a:lstStyle/>
        <a:p>
          <a:endParaRPr lang="ru-RU"/>
        </a:p>
      </dgm:t>
    </dgm:pt>
    <dgm:pt modelId="{9D70D967-1C45-4DC2-B024-912BD84BBA18}" type="pres">
      <dgm:prSet presAssocID="{0FC776B8-5CF7-453D-843C-769E10E83D6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B3CCFDB-0059-460C-A1E4-0D0D8A2B1AC0}" type="pres">
      <dgm:prSet presAssocID="{0FC776B8-5CF7-453D-843C-769E10E83D68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0CF74-FE01-4D21-A560-D098F7F4FC9A}" type="pres">
      <dgm:prSet presAssocID="{0FC776B8-5CF7-453D-843C-769E10E83D68}" presName="negativeSpace" presStyleCnt="0"/>
      <dgm:spPr/>
      <dgm:t>
        <a:bodyPr/>
        <a:lstStyle/>
        <a:p>
          <a:endParaRPr lang="ru-RU"/>
        </a:p>
      </dgm:t>
    </dgm:pt>
    <dgm:pt modelId="{2100E961-6B29-42BF-8E10-02D1F61236BD}" type="pres">
      <dgm:prSet presAssocID="{0FC776B8-5CF7-453D-843C-769E10E83D6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E5EDCC-5B4C-4423-BA06-1F1820221C95}" type="presOf" srcId="{0FC776B8-5CF7-453D-843C-769E10E83D68}" destId="{9B3CCFDB-0059-460C-A1E4-0D0D8A2B1AC0}" srcOrd="1" destOrd="0" presId="urn:microsoft.com/office/officeart/2005/8/layout/list1"/>
    <dgm:cxn modelId="{EC90A81D-6990-461F-8BFB-063B0B9B76E9}" type="presOf" srcId="{0FC776B8-5CF7-453D-843C-769E10E83D68}" destId="{9D70D967-1C45-4DC2-B024-912BD84BBA18}" srcOrd="0" destOrd="0" presId="urn:microsoft.com/office/officeart/2005/8/layout/list1"/>
    <dgm:cxn modelId="{529E23D3-65A7-46EA-82F6-25CE43BC4477}" type="presOf" srcId="{0EF763EE-4676-455E-9F82-BC5116E45A3A}" destId="{6D05D2AB-B28F-438F-8D9F-03C508395B6E}" srcOrd="1" destOrd="0" presId="urn:microsoft.com/office/officeart/2005/8/layout/list1"/>
    <dgm:cxn modelId="{184732BD-1309-457B-B3C8-0EAA17D9E9A2}" srcId="{297D5C86-DA05-407A-9B1C-015FAC725B49}" destId="{0EF763EE-4676-455E-9F82-BC5116E45A3A}" srcOrd="1" destOrd="0" parTransId="{6C86A047-28D2-431C-BC17-F2464FC9C835}" sibTransId="{67D2D109-9C06-42DA-9646-9DD4CA350873}"/>
    <dgm:cxn modelId="{5BBD452C-F2C5-464D-81E8-31287C743F7A}" type="presOf" srcId="{0EF763EE-4676-455E-9F82-BC5116E45A3A}" destId="{72D8D90C-2FEF-4DB3-8963-21A9BAB57436}" srcOrd="0" destOrd="0" presId="urn:microsoft.com/office/officeart/2005/8/layout/list1"/>
    <dgm:cxn modelId="{9DE6AF41-3ED5-44D7-812B-108255766E3B}" srcId="{297D5C86-DA05-407A-9B1C-015FAC725B49}" destId="{0FC776B8-5CF7-453D-843C-769E10E83D68}" srcOrd="2" destOrd="0" parTransId="{943101F8-1144-4816-A9BA-4B7505B64F4D}" sibTransId="{8BB8143A-0A5D-4D53-8157-B7E6EC826EDB}"/>
    <dgm:cxn modelId="{66233876-BC8D-4CC1-864A-66431DA5E5E8}" type="presOf" srcId="{297D5C86-DA05-407A-9B1C-015FAC725B49}" destId="{082A3BE6-7D77-400C-8CE6-92D56242900C}" srcOrd="0" destOrd="0" presId="urn:microsoft.com/office/officeart/2005/8/layout/list1"/>
    <dgm:cxn modelId="{A2D75681-F53A-4594-825A-B6EF3792797D}" srcId="{297D5C86-DA05-407A-9B1C-015FAC725B49}" destId="{F268503C-3D9E-4CAB-B500-363491529035}" srcOrd="0" destOrd="0" parTransId="{D5EDEFCA-D4A3-4E44-AECB-39DE2DD5C250}" sibTransId="{A4BBA538-7029-4370-8541-D579D048430E}"/>
    <dgm:cxn modelId="{844A0BAB-9D0B-419A-B0DF-7B9E16BF0904}" type="presOf" srcId="{F268503C-3D9E-4CAB-B500-363491529035}" destId="{0CA8622D-1A2D-42E4-8400-862A36C13FA6}" srcOrd="0" destOrd="0" presId="urn:microsoft.com/office/officeart/2005/8/layout/list1"/>
    <dgm:cxn modelId="{C252033E-8AD5-44DB-AB93-84B44705BBD7}" type="presOf" srcId="{F268503C-3D9E-4CAB-B500-363491529035}" destId="{93A9DA47-D597-4CB0-8AA5-B5851318EF6C}" srcOrd="1" destOrd="0" presId="urn:microsoft.com/office/officeart/2005/8/layout/list1"/>
    <dgm:cxn modelId="{59084F32-DE9C-4EFA-8F83-EB15F7DBD425}" type="presParOf" srcId="{082A3BE6-7D77-400C-8CE6-92D56242900C}" destId="{A7903764-CC76-4535-9FCF-B5E7FD62CFE9}" srcOrd="0" destOrd="0" presId="urn:microsoft.com/office/officeart/2005/8/layout/list1"/>
    <dgm:cxn modelId="{D1B34F23-CB25-4BF5-BA16-53CEFCC847A6}" type="presParOf" srcId="{A7903764-CC76-4535-9FCF-B5E7FD62CFE9}" destId="{0CA8622D-1A2D-42E4-8400-862A36C13FA6}" srcOrd="0" destOrd="0" presId="urn:microsoft.com/office/officeart/2005/8/layout/list1"/>
    <dgm:cxn modelId="{9E43E6E2-7CAB-4CE7-8E06-6F1BA7C1344A}" type="presParOf" srcId="{A7903764-CC76-4535-9FCF-B5E7FD62CFE9}" destId="{93A9DA47-D597-4CB0-8AA5-B5851318EF6C}" srcOrd="1" destOrd="0" presId="urn:microsoft.com/office/officeart/2005/8/layout/list1"/>
    <dgm:cxn modelId="{6D6926AE-D190-4504-9527-9E6745D87A5D}" type="presParOf" srcId="{082A3BE6-7D77-400C-8CE6-92D56242900C}" destId="{5CF9DB92-F627-4632-814A-796B9B423801}" srcOrd="1" destOrd="0" presId="urn:microsoft.com/office/officeart/2005/8/layout/list1"/>
    <dgm:cxn modelId="{179F0E3E-0F87-408A-A6EB-852D02C7BFCE}" type="presParOf" srcId="{082A3BE6-7D77-400C-8CE6-92D56242900C}" destId="{629D420E-701E-4A0F-B1AA-8E96414A738F}" srcOrd="2" destOrd="0" presId="urn:microsoft.com/office/officeart/2005/8/layout/list1"/>
    <dgm:cxn modelId="{FAF774EA-A63C-4675-9C37-22DA0A565F4F}" type="presParOf" srcId="{082A3BE6-7D77-400C-8CE6-92D56242900C}" destId="{0A660153-0AC3-4CD6-8F5F-DA2318D8F251}" srcOrd="3" destOrd="0" presId="urn:microsoft.com/office/officeart/2005/8/layout/list1"/>
    <dgm:cxn modelId="{48205A93-0A79-482C-8DEE-5F9E0DD3D63A}" type="presParOf" srcId="{082A3BE6-7D77-400C-8CE6-92D56242900C}" destId="{462EB0C5-E8A5-4A72-9AEA-F0CEB836C36F}" srcOrd="4" destOrd="0" presId="urn:microsoft.com/office/officeart/2005/8/layout/list1"/>
    <dgm:cxn modelId="{9A5805E2-BAEC-4A98-9F67-0F78A3C3588D}" type="presParOf" srcId="{462EB0C5-E8A5-4A72-9AEA-F0CEB836C36F}" destId="{72D8D90C-2FEF-4DB3-8963-21A9BAB57436}" srcOrd="0" destOrd="0" presId="urn:microsoft.com/office/officeart/2005/8/layout/list1"/>
    <dgm:cxn modelId="{BB61CE25-AAF3-49A7-B27C-71A123B352D7}" type="presParOf" srcId="{462EB0C5-E8A5-4A72-9AEA-F0CEB836C36F}" destId="{6D05D2AB-B28F-438F-8D9F-03C508395B6E}" srcOrd="1" destOrd="0" presId="urn:microsoft.com/office/officeart/2005/8/layout/list1"/>
    <dgm:cxn modelId="{830BE902-A0F7-492E-9F0F-7E201D437F22}" type="presParOf" srcId="{082A3BE6-7D77-400C-8CE6-92D56242900C}" destId="{185FCA36-5561-483A-857A-0DAAEA20B180}" srcOrd="5" destOrd="0" presId="urn:microsoft.com/office/officeart/2005/8/layout/list1"/>
    <dgm:cxn modelId="{A8565A69-082D-49E7-B08D-29E1AE02A30E}" type="presParOf" srcId="{082A3BE6-7D77-400C-8CE6-92D56242900C}" destId="{0FF00A0C-9290-4478-8CC8-26DBB25677CC}" srcOrd="6" destOrd="0" presId="urn:microsoft.com/office/officeart/2005/8/layout/list1"/>
    <dgm:cxn modelId="{AD833C0C-616A-4763-A092-C46DAB81078F}" type="presParOf" srcId="{082A3BE6-7D77-400C-8CE6-92D56242900C}" destId="{B22275E0-CAE5-4B9C-B104-632F3EF42671}" srcOrd="7" destOrd="0" presId="urn:microsoft.com/office/officeart/2005/8/layout/list1"/>
    <dgm:cxn modelId="{D06B1268-69F5-4944-9BF1-F5671336C4C5}" type="presParOf" srcId="{082A3BE6-7D77-400C-8CE6-92D56242900C}" destId="{E9C98C87-2FC3-4A91-B5BD-5A62671C7A2D}" srcOrd="8" destOrd="0" presId="urn:microsoft.com/office/officeart/2005/8/layout/list1"/>
    <dgm:cxn modelId="{47927699-2D5F-4064-8A53-D25EC118853B}" type="presParOf" srcId="{E9C98C87-2FC3-4A91-B5BD-5A62671C7A2D}" destId="{9D70D967-1C45-4DC2-B024-912BD84BBA18}" srcOrd="0" destOrd="0" presId="urn:microsoft.com/office/officeart/2005/8/layout/list1"/>
    <dgm:cxn modelId="{5DA721BB-FA79-4C76-99F8-68C07BEC4385}" type="presParOf" srcId="{E9C98C87-2FC3-4A91-B5BD-5A62671C7A2D}" destId="{9B3CCFDB-0059-460C-A1E4-0D0D8A2B1AC0}" srcOrd="1" destOrd="0" presId="urn:microsoft.com/office/officeart/2005/8/layout/list1"/>
    <dgm:cxn modelId="{D3EF034E-F367-4CB9-B725-E204EBDC113B}" type="presParOf" srcId="{082A3BE6-7D77-400C-8CE6-92D56242900C}" destId="{C8C0CF74-FE01-4D21-A560-D098F7F4FC9A}" srcOrd="9" destOrd="0" presId="urn:microsoft.com/office/officeart/2005/8/layout/list1"/>
    <dgm:cxn modelId="{1F09245C-DD93-4BB6-8279-231B40F2BD87}" type="presParOf" srcId="{082A3BE6-7D77-400C-8CE6-92D56242900C}" destId="{2100E961-6B29-42BF-8E10-02D1F61236B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06220CB-2B49-4F76-BFD2-04C5DC7482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E8ECC5-13D8-469A-BFF4-B9097169509D}">
      <dgm:prSet/>
      <dgm:spPr/>
      <dgm:t>
        <a:bodyPr/>
        <a:lstStyle/>
        <a:p>
          <a:pPr rtl="0"/>
          <a:r>
            <a:rPr lang="ru-RU" b="1" i="1" dirty="0" smtClean="0"/>
            <a:t>Ознакомление ребёнка со знаком – символом, сопроводительным жестом и уточнение его понимания</a:t>
          </a:r>
          <a:endParaRPr lang="ru-RU" dirty="0"/>
        </a:p>
      </dgm:t>
    </dgm:pt>
    <dgm:pt modelId="{43C4EC0F-29D5-4903-A1D8-CC9CB444E23F}" type="parTrans" cxnId="{CA0254B8-28DF-4703-BBD2-3027E70277F1}">
      <dgm:prSet/>
      <dgm:spPr/>
      <dgm:t>
        <a:bodyPr/>
        <a:lstStyle/>
        <a:p>
          <a:endParaRPr lang="ru-RU"/>
        </a:p>
      </dgm:t>
    </dgm:pt>
    <dgm:pt modelId="{D592333C-F11F-4286-87AA-E491DC6DBF98}" type="sibTrans" cxnId="{CA0254B8-28DF-4703-BBD2-3027E70277F1}">
      <dgm:prSet/>
      <dgm:spPr/>
      <dgm:t>
        <a:bodyPr/>
        <a:lstStyle/>
        <a:p>
          <a:endParaRPr lang="ru-RU"/>
        </a:p>
      </dgm:t>
    </dgm:pt>
    <dgm:pt modelId="{E7AAB1AF-8411-455F-9CED-6FC413A0F5AA}" type="pres">
      <dgm:prSet presAssocID="{C06220CB-2B49-4F76-BFD2-04C5DC7482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8A247A-969F-4091-9DCD-582BD39CFFCF}" type="pres">
      <dgm:prSet presAssocID="{92E8ECC5-13D8-469A-BFF4-B9097169509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B0604D-4A6A-4AF7-BFBB-A5CDB01474BB}" type="presOf" srcId="{C06220CB-2B49-4F76-BFD2-04C5DC74825F}" destId="{E7AAB1AF-8411-455F-9CED-6FC413A0F5AA}" srcOrd="0" destOrd="0" presId="urn:microsoft.com/office/officeart/2005/8/layout/vList2"/>
    <dgm:cxn modelId="{CA0254B8-28DF-4703-BBD2-3027E70277F1}" srcId="{C06220CB-2B49-4F76-BFD2-04C5DC74825F}" destId="{92E8ECC5-13D8-469A-BFF4-B9097169509D}" srcOrd="0" destOrd="0" parTransId="{43C4EC0F-29D5-4903-A1D8-CC9CB444E23F}" sibTransId="{D592333C-F11F-4286-87AA-E491DC6DBF98}"/>
    <dgm:cxn modelId="{231409CA-D4C2-4B59-902B-430CB2C10B62}" type="presOf" srcId="{92E8ECC5-13D8-469A-BFF4-B9097169509D}" destId="{018A247A-969F-4091-9DCD-582BD39CFFCF}" srcOrd="0" destOrd="0" presId="urn:microsoft.com/office/officeart/2005/8/layout/vList2"/>
    <dgm:cxn modelId="{F4C9F1DB-562F-4945-8284-20C5F1869827}" type="presParOf" srcId="{E7AAB1AF-8411-455F-9CED-6FC413A0F5AA}" destId="{018A247A-969F-4091-9DCD-582BD39CFF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B548A4F-ED3E-45C0-9B42-21609AC387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BC48ED-8A49-44FB-A99D-49BC286ED238}">
      <dgm:prSet custT="1"/>
      <dgm:spPr/>
      <dgm:t>
        <a:bodyPr/>
        <a:lstStyle/>
        <a:p>
          <a:pPr rtl="0"/>
          <a:r>
            <a:rPr lang="ru-RU" sz="2000" b="1" i="1" dirty="0" smtClean="0"/>
            <a:t>Алгоритм установления связи между изображениями предметов и их функций</a:t>
          </a:r>
          <a:endParaRPr lang="ru-RU" sz="2000" b="1" i="1" dirty="0"/>
        </a:p>
      </dgm:t>
    </dgm:pt>
    <dgm:pt modelId="{822653AF-B679-4224-A0DC-C4460EDEE3F5}" type="parTrans" cxnId="{0FE7E31B-D7AC-4F5A-9A63-0CFCCEB79D7E}">
      <dgm:prSet/>
      <dgm:spPr/>
      <dgm:t>
        <a:bodyPr/>
        <a:lstStyle/>
        <a:p>
          <a:endParaRPr lang="ru-RU" sz="2000"/>
        </a:p>
      </dgm:t>
    </dgm:pt>
    <dgm:pt modelId="{4FC40DBD-2BE3-4418-9257-736CEC8572BA}" type="sibTrans" cxnId="{0FE7E31B-D7AC-4F5A-9A63-0CFCCEB79D7E}">
      <dgm:prSet/>
      <dgm:spPr/>
      <dgm:t>
        <a:bodyPr/>
        <a:lstStyle/>
        <a:p>
          <a:endParaRPr lang="ru-RU" sz="2000"/>
        </a:p>
      </dgm:t>
    </dgm:pt>
    <dgm:pt modelId="{9841E2DE-BC2F-4C82-A8F4-9C13E05E5FDA}" type="pres">
      <dgm:prSet presAssocID="{4B548A4F-ED3E-45C0-9B42-21609AC387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A747B4-3891-4399-B398-82C10C5D1463}" type="pres">
      <dgm:prSet presAssocID="{73BC48ED-8A49-44FB-A99D-49BC286ED23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3B2AD5-41DD-42C2-9AEB-9A5EF5F10B2D}" type="presOf" srcId="{73BC48ED-8A49-44FB-A99D-49BC286ED238}" destId="{24A747B4-3891-4399-B398-82C10C5D1463}" srcOrd="0" destOrd="0" presId="urn:microsoft.com/office/officeart/2005/8/layout/vList2"/>
    <dgm:cxn modelId="{D63CAE11-2D4B-4C0E-AB35-DE3CA0E43C5B}" type="presOf" srcId="{4B548A4F-ED3E-45C0-9B42-21609AC387A7}" destId="{9841E2DE-BC2F-4C82-A8F4-9C13E05E5FDA}" srcOrd="0" destOrd="0" presId="urn:microsoft.com/office/officeart/2005/8/layout/vList2"/>
    <dgm:cxn modelId="{0FE7E31B-D7AC-4F5A-9A63-0CFCCEB79D7E}" srcId="{4B548A4F-ED3E-45C0-9B42-21609AC387A7}" destId="{73BC48ED-8A49-44FB-A99D-49BC286ED238}" srcOrd="0" destOrd="0" parTransId="{822653AF-B679-4224-A0DC-C4460EDEE3F5}" sibTransId="{4FC40DBD-2BE3-4418-9257-736CEC8572BA}"/>
    <dgm:cxn modelId="{9E00EB94-5129-4256-B3BC-924AFDEF0803}" type="presParOf" srcId="{9841E2DE-BC2F-4C82-A8F4-9C13E05E5FDA}" destId="{24A747B4-3891-4399-B398-82C10C5D14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9B7E3C7-DA70-4BCE-AFDF-3FC56F1C2F3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4865431-2697-4C81-B263-8398EF30A004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Составить из пиктограмм пару (кукла – играть, яблоко – есть; или показать ребёнку действие и попросить соединить с предметом);</a:t>
          </a:r>
          <a:endParaRPr lang="ru-RU" sz="2000" b="1" dirty="0">
            <a:solidFill>
              <a:schemeClr val="tx1"/>
            </a:solidFill>
          </a:endParaRPr>
        </a:p>
      </dgm:t>
    </dgm:pt>
    <dgm:pt modelId="{0356DED6-C4C3-4DCA-A213-4CD59E5E2266}" type="parTrans" cxnId="{79785B40-80D4-447A-B035-4F15022FFF55}">
      <dgm:prSet/>
      <dgm:spPr/>
      <dgm:t>
        <a:bodyPr/>
        <a:lstStyle/>
        <a:p>
          <a:endParaRPr lang="ru-RU"/>
        </a:p>
      </dgm:t>
    </dgm:pt>
    <dgm:pt modelId="{D4F27D0E-917A-48D8-BFEA-25BA33634896}" type="sibTrans" cxnId="{79785B40-80D4-447A-B035-4F15022FFF55}">
      <dgm:prSet/>
      <dgm:spPr/>
      <dgm:t>
        <a:bodyPr/>
        <a:lstStyle/>
        <a:p>
          <a:endParaRPr lang="ru-RU"/>
        </a:p>
      </dgm:t>
    </dgm:pt>
    <dgm:pt modelId="{2ED8C1A8-E493-4ACF-A65F-1D289B8D5F2E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Выбрать пиктограммы, которые относятся к одной тематической группе;</a:t>
          </a:r>
          <a:endParaRPr lang="ru-RU" sz="2000" b="1" dirty="0">
            <a:solidFill>
              <a:schemeClr val="tx1"/>
            </a:solidFill>
          </a:endParaRPr>
        </a:p>
      </dgm:t>
    </dgm:pt>
    <dgm:pt modelId="{DA81BEF8-0CE9-4F41-A5F8-5D2DEAB2A750}" type="parTrans" cxnId="{F8D87F99-5D3B-40B0-82B5-B130DD99A83A}">
      <dgm:prSet/>
      <dgm:spPr/>
      <dgm:t>
        <a:bodyPr/>
        <a:lstStyle/>
        <a:p>
          <a:endParaRPr lang="ru-RU"/>
        </a:p>
      </dgm:t>
    </dgm:pt>
    <dgm:pt modelId="{ADF3FE76-6343-45AA-ADF5-3D1F90BD075B}" type="sibTrans" cxnId="{F8D87F99-5D3B-40B0-82B5-B130DD99A83A}">
      <dgm:prSet/>
      <dgm:spPr/>
      <dgm:t>
        <a:bodyPr/>
        <a:lstStyle/>
        <a:p>
          <a:endParaRPr lang="ru-RU"/>
        </a:p>
      </dgm:t>
    </dgm:pt>
    <dgm:pt modelId="{92C8FD97-8A2F-49ED-8DC8-54A46B6B625D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«Четвертый лишний»;</a:t>
          </a:r>
          <a:endParaRPr lang="ru-RU" sz="2000" b="1" dirty="0">
            <a:solidFill>
              <a:schemeClr val="tx1"/>
            </a:solidFill>
          </a:endParaRPr>
        </a:p>
      </dgm:t>
    </dgm:pt>
    <dgm:pt modelId="{5DC75EE3-7B1B-48CE-80E5-9F027C07CFE9}" type="parTrans" cxnId="{ED81407C-2864-49E1-B856-400A4E174964}">
      <dgm:prSet/>
      <dgm:spPr/>
      <dgm:t>
        <a:bodyPr/>
        <a:lstStyle/>
        <a:p>
          <a:endParaRPr lang="ru-RU"/>
        </a:p>
      </dgm:t>
    </dgm:pt>
    <dgm:pt modelId="{D68415C8-347C-488C-81A8-84B2604D4510}" type="sibTrans" cxnId="{ED81407C-2864-49E1-B856-400A4E174964}">
      <dgm:prSet/>
      <dgm:spPr/>
      <dgm:t>
        <a:bodyPr/>
        <a:lstStyle/>
        <a:p>
          <a:endParaRPr lang="ru-RU"/>
        </a:p>
      </dgm:t>
    </dgm:pt>
    <dgm:pt modelId="{4A44571A-4933-4545-A7AE-C1EC3F1ECF9A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Найти и исправить ошибку в парах пиктограмм, соединив соответствующие друг другу (уши – слушать, глаза – смотреть);</a:t>
          </a:r>
          <a:endParaRPr lang="ru-RU" sz="2000" b="1" dirty="0">
            <a:solidFill>
              <a:schemeClr val="tx1"/>
            </a:solidFill>
          </a:endParaRPr>
        </a:p>
      </dgm:t>
    </dgm:pt>
    <dgm:pt modelId="{9BD03473-2D18-4639-B2D2-F2E38E5914FD}" type="parTrans" cxnId="{281BF7B8-2EA6-4F5C-88B0-A12A58CFE5BA}">
      <dgm:prSet/>
      <dgm:spPr/>
      <dgm:t>
        <a:bodyPr/>
        <a:lstStyle/>
        <a:p>
          <a:endParaRPr lang="ru-RU"/>
        </a:p>
      </dgm:t>
    </dgm:pt>
    <dgm:pt modelId="{296AABE8-9885-4EC4-A8BF-6EF07936C05D}" type="sibTrans" cxnId="{281BF7B8-2EA6-4F5C-88B0-A12A58CFE5BA}">
      <dgm:prSet/>
      <dgm:spPr/>
      <dgm:t>
        <a:bodyPr/>
        <a:lstStyle/>
        <a:p>
          <a:endParaRPr lang="ru-RU"/>
        </a:p>
      </dgm:t>
    </dgm:pt>
    <dgm:pt modelId="{971FEE53-5251-4100-A7B6-475FA7C634C1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Найти и исправить ошибку во фразе (из нескольких пиктограмм выбрать нужную – лошадь летит, идёт)</a:t>
          </a:r>
          <a:endParaRPr lang="ru-RU" sz="2000" b="1" dirty="0">
            <a:solidFill>
              <a:schemeClr val="tx1"/>
            </a:solidFill>
          </a:endParaRPr>
        </a:p>
      </dgm:t>
    </dgm:pt>
    <dgm:pt modelId="{B58C07D1-7DBE-41E3-ACAF-EDADE99727B4}" type="parTrans" cxnId="{3770A858-F0CE-46D1-BB43-22AE8D3A99EC}">
      <dgm:prSet/>
      <dgm:spPr/>
      <dgm:t>
        <a:bodyPr/>
        <a:lstStyle/>
        <a:p>
          <a:endParaRPr lang="ru-RU"/>
        </a:p>
      </dgm:t>
    </dgm:pt>
    <dgm:pt modelId="{3E476C29-8114-426D-9E14-396D109006A4}" type="sibTrans" cxnId="{3770A858-F0CE-46D1-BB43-22AE8D3A99EC}">
      <dgm:prSet/>
      <dgm:spPr/>
      <dgm:t>
        <a:bodyPr/>
        <a:lstStyle/>
        <a:p>
          <a:endParaRPr lang="ru-RU"/>
        </a:p>
      </dgm:t>
    </dgm:pt>
    <dgm:pt modelId="{9F64CCAA-2145-4F27-A175-28739904A830}" type="pres">
      <dgm:prSet presAssocID="{79B7E3C7-DA70-4BCE-AFDF-3FC56F1C2F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8B4727-1B87-4547-BCC6-04E8AF7F6513}" type="pres">
      <dgm:prSet presAssocID="{04865431-2697-4C81-B263-8398EF30A004}" presName="parentText" presStyleLbl="node1" presStyleIdx="0" presStyleCnt="5" custScaleY="812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6E25ED-3793-4E2F-8D07-033977BF7AE1}" type="pres">
      <dgm:prSet presAssocID="{D4F27D0E-917A-48D8-BFEA-25BA33634896}" presName="spacer" presStyleCnt="0"/>
      <dgm:spPr/>
      <dgm:t>
        <a:bodyPr/>
        <a:lstStyle/>
        <a:p>
          <a:endParaRPr lang="ru-RU"/>
        </a:p>
      </dgm:t>
    </dgm:pt>
    <dgm:pt modelId="{F40A3858-9080-4731-A8A8-1E5B024488CD}" type="pres">
      <dgm:prSet presAssocID="{2ED8C1A8-E493-4ACF-A65F-1D289B8D5F2E}" presName="parentText" presStyleLbl="node1" presStyleIdx="1" presStyleCnt="5" custScaleY="779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E2A2F1-AB0B-431D-9BB4-E933F345A8C0}" type="pres">
      <dgm:prSet presAssocID="{ADF3FE76-6343-45AA-ADF5-3D1F90BD075B}" presName="spacer" presStyleCnt="0"/>
      <dgm:spPr/>
      <dgm:t>
        <a:bodyPr/>
        <a:lstStyle/>
        <a:p>
          <a:endParaRPr lang="ru-RU"/>
        </a:p>
      </dgm:t>
    </dgm:pt>
    <dgm:pt modelId="{0A7FBDF6-A54F-47F2-8588-F4F4EB13D65C}" type="pres">
      <dgm:prSet presAssocID="{92C8FD97-8A2F-49ED-8DC8-54A46B6B625D}" presName="parentText" presStyleLbl="node1" presStyleIdx="2" presStyleCnt="5" custScaleY="641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F9DE3-B6C1-4047-8AF8-9A9B1722493C}" type="pres">
      <dgm:prSet presAssocID="{D68415C8-347C-488C-81A8-84B2604D4510}" presName="spacer" presStyleCnt="0"/>
      <dgm:spPr/>
      <dgm:t>
        <a:bodyPr/>
        <a:lstStyle/>
        <a:p>
          <a:endParaRPr lang="ru-RU"/>
        </a:p>
      </dgm:t>
    </dgm:pt>
    <dgm:pt modelId="{7391C346-0BF7-4C68-9EAE-59B68823846C}" type="pres">
      <dgm:prSet presAssocID="{4A44571A-4933-4545-A7AE-C1EC3F1ECF9A}" presName="parentText" presStyleLbl="node1" presStyleIdx="3" presStyleCnt="5" custScaleY="744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CE61C-0485-453B-9ECD-A1A3BAC30ED3}" type="pres">
      <dgm:prSet presAssocID="{296AABE8-9885-4EC4-A8BF-6EF07936C05D}" presName="spacer" presStyleCnt="0"/>
      <dgm:spPr/>
      <dgm:t>
        <a:bodyPr/>
        <a:lstStyle/>
        <a:p>
          <a:endParaRPr lang="ru-RU"/>
        </a:p>
      </dgm:t>
    </dgm:pt>
    <dgm:pt modelId="{C3480C8C-15AF-446B-B542-7F9655BB8D33}" type="pres">
      <dgm:prSet presAssocID="{971FEE53-5251-4100-A7B6-475FA7C634C1}" presName="parentText" presStyleLbl="node1" presStyleIdx="4" presStyleCnt="5" custScaleY="743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1E0BC5-ABC3-4672-BFBD-1247A356AE72}" type="presOf" srcId="{4A44571A-4933-4545-A7AE-C1EC3F1ECF9A}" destId="{7391C346-0BF7-4C68-9EAE-59B68823846C}" srcOrd="0" destOrd="0" presId="urn:microsoft.com/office/officeart/2005/8/layout/vList2"/>
    <dgm:cxn modelId="{3770A858-F0CE-46D1-BB43-22AE8D3A99EC}" srcId="{79B7E3C7-DA70-4BCE-AFDF-3FC56F1C2F34}" destId="{971FEE53-5251-4100-A7B6-475FA7C634C1}" srcOrd="4" destOrd="0" parTransId="{B58C07D1-7DBE-41E3-ACAF-EDADE99727B4}" sibTransId="{3E476C29-8114-426D-9E14-396D109006A4}"/>
    <dgm:cxn modelId="{8066A7D5-D577-40E7-A655-5DC8104A8D47}" type="presOf" srcId="{92C8FD97-8A2F-49ED-8DC8-54A46B6B625D}" destId="{0A7FBDF6-A54F-47F2-8588-F4F4EB13D65C}" srcOrd="0" destOrd="0" presId="urn:microsoft.com/office/officeart/2005/8/layout/vList2"/>
    <dgm:cxn modelId="{ED81407C-2864-49E1-B856-400A4E174964}" srcId="{79B7E3C7-DA70-4BCE-AFDF-3FC56F1C2F34}" destId="{92C8FD97-8A2F-49ED-8DC8-54A46B6B625D}" srcOrd="2" destOrd="0" parTransId="{5DC75EE3-7B1B-48CE-80E5-9F027C07CFE9}" sibTransId="{D68415C8-347C-488C-81A8-84B2604D4510}"/>
    <dgm:cxn modelId="{936A08DA-B512-40D7-927B-82AE984A84C3}" type="presOf" srcId="{04865431-2697-4C81-B263-8398EF30A004}" destId="{6E8B4727-1B87-4547-BCC6-04E8AF7F6513}" srcOrd="0" destOrd="0" presId="urn:microsoft.com/office/officeart/2005/8/layout/vList2"/>
    <dgm:cxn modelId="{C4A8EAD6-F7F5-4EEA-8C25-F71C091D486E}" type="presOf" srcId="{971FEE53-5251-4100-A7B6-475FA7C634C1}" destId="{C3480C8C-15AF-446B-B542-7F9655BB8D33}" srcOrd="0" destOrd="0" presId="urn:microsoft.com/office/officeart/2005/8/layout/vList2"/>
    <dgm:cxn modelId="{79785B40-80D4-447A-B035-4F15022FFF55}" srcId="{79B7E3C7-DA70-4BCE-AFDF-3FC56F1C2F34}" destId="{04865431-2697-4C81-B263-8398EF30A004}" srcOrd="0" destOrd="0" parTransId="{0356DED6-C4C3-4DCA-A213-4CD59E5E2266}" sibTransId="{D4F27D0E-917A-48D8-BFEA-25BA33634896}"/>
    <dgm:cxn modelId="{281BF7B8-2EA6-4F5C-88B0-A12A58CFE5BA}" srcId="{79B7E3C7-DA70-4BCE-AFDF-3FC56F1C2F34}" destId="{4A44571A-4933-4545-A7AE-C1EC3F1ECF9A}" srcOrd="3" destOrd="0" parTransId="{9BD03473-2D18-4639-B2D2-F2E38E5914FD}" sibTransId="{296AABE8-9885-4EC4-A8BF-6EF07936C05D}"/>
    <dgm:cxn modelId="{78843914-F3B0-4E93-A643-A3FF1096440D}" type="presOf" srcId="{2ED8C1A8-E493-4ACF-A65F-1D289B8D5F2E}" destId="{F40A3858-9080-4731-A8A8-1E5B024488CD}" srcOrd="0" destOrd="0" presId="urn:microsoft.com/office/officeart/2005/8/layout/vList2"/>
    <dgm:cxn modelId="{6EA766D0-1CB8-46C0-8632-E98908E3A212}" type="presOf" srcId="{79B7E3C7-DA70-4BCE-AFDF-3FC56F1C2F34}" destId="{9F64CCAA-2145-4F27-A175-28739904A830}" srcOrd="0" destOrd="0" presId="urn:microsoft.com/office/officeart/2005/8/layout/vList2"/>
    <dgm:cxn modelId="{F8D87F99-5D3B-40B0-82B5-B130DD99A83A}" srcId="{79B7E3C7-DA70-4BCE-AFDF-3FC56F1C2F34}" destId="{2ED8C1A8-E493-4ACF-A65F-1D289B8D5F2E}" srcOrd="1" destOrd="0" parTransId="{DA81BEF8-0CE9-4F41-A5F8-5D2DEAB2A750}" sibTransId="{ADF3FE76-6343-45AA-ADF5-3D1F90BD075B}"/>
    <dgm:cxn modelId="{49481ADD-5B28-400F-B6B6-B1E7970ADB95}" type="presParOf" srcId="{9F64CCAA-2145-4F27-A175-28739904A830}" destId="{6E8B4727-1B87-4547-BCC6-04E8AF7F6513}" srcOrd="0" destOrd="0" presId="urn:microsoft.com/office/officeart/2005/8/layout/vList2"/>
    <dgm:cxn modelId="{FFC3D878-B2FF-4D97-8C6A-227E86DDBB92}" type="presParOf" srcId="{9F64CCAA-2145-4F27-A175-28739904A830}" destId="{736E25ED-3793-4E2F-8D07-033977BF7AE1}" srcOrd="1" destOrd="0" presId="urn:microsoft.com/office/officeart/2005/8/layout/vList2"/>
    <dgm:cxn modelId="{A62E384B-44FB-451A-91C1-5B2C9E387CFF}" type="presParOf" srcId="{9F64CCAA-2145-4F27-A175-28739904A830}" destId="{F40A3858-9080-4731-A8A8-1E5B024488CD}" srcOrd="2" destOrd="0" presId="urn:microsoft.com/office/officeart/2005/8/layout/vList2"/>
    <dgm:cxn modelId="{7D331E7D-EECF-4E59-B035-95D838AD865A}" type="presParOf" srcId="{9F64CCAA-2145-4F27-A175-28739904A830}" destId="{6EE2A2F1-AB0B-431D-9BB4-E933F345A8C0}" srcOrd="3" destOrd="0" presId="urn:microsoft.com/office/officeart/2005/8/layout/vList2"/>
    <dgm:cxn modelId="{6FB08AD3-4CCE-4067-AC50-FB42F969A98B}" type="presParOf" srcId="{9F64CCAA-2145-4F27-A175-28739904A830}" destId="{0A7FBDF6-A54F-47F2-8588-F4F4EB13D65C}" srcOrd="4" destOrd="0" presId="urn:microsoft.com/office/officeart/2005/8/layout/vList2"/>
    <dgm:cxn modelId="{2DC85D08-C9E2-465E-A2C4-6B23025C6991}" type="presParOf" srcId="{9F64CCAA-2145-4F27-A175-28739904A830}" destId="{50DF9DE3-B6C1-4047-8AF8-9A9B1722493C}" srcOrd="5" destOrd="0" presId="urn:microsoft.com/office/officeart/2005/8/layout/vList2"/>
    <dgm:cxn modelId="{62D563F7-CFF2-4F96-9090-AF39B54E7546}" type="presParOf" srcId="{9F64CCAA-2145-4F27-A175-28739904A830}" destId="{7391C346-0BF7-4C68-9EAE-59B68823846C}" srcOrd="6" destOrd="0" presId="urn:microsoft.com/office/officeart/2005/8/layout/vList2"/>
    <dgm:cxn modelId="{20E0A619-7DC4-4892-8F6B-4383350C00E1}" type="presParOf" srcId="{9F64CCAA-2145-4F27-A175-28739904A830}" destId="{B2FCE61C-0485-453B-9ECD-A1A3BAC30ED3}" srcOrd="7" destOrd="0" presId="urn:microsoft.com/office/officeart/2005/8/layout/vList2"/>
    <dgm:cxn modelId="{9640F008-813E-49DC-9027-302D1FCA0D9C}" type="presParOf" srcId="{9F64CCAA-2145-4F27-A175-28739904A830}" destId="{C3480C8C-15AF-446B-B542-7F9655BB8D3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7D0B63C-F1D8-4CBE-8C32-5D3DEFD396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924CA5-F9B6-468A-A0B9-7E4862A8028C}">
      <dgm:prSet custT="1"/>
      <dgm:spPr/>
      <dgm:t>
        <a:bodyPr/>
        <a:lstStyle/>
        <a:p>
          <a:pPr rtl="0"/>
          <a:r>
            <a:rPr lang="ru-RU" sz="3200" b="1" dirty="0" smtClean="0">
              <a:latin typeface="+mj-lt"/>
            </a:rPr>
            <a:t>2 </a:t>
          </a:r>
          <a:r>
            <a:rPr lang="ru-RU" sz="2800" b="1" dirty="0" smtClean="0">
              <a:latin typeface="+mj-lt"/>
            </a:rPr>
            <a:t>этап</a:t>
          </a:r>
          <a:endParaRPr lang="ru-RU" sz="3200" b="1" dirty="0">
            <a:latin typeface="+mj-lt"/>
          </a:endParaRPr>
        </a:p>
      </dgm:t>
    </dgm:pt>
    <dgm:pt modelId="{5F1C3F6B-7110-48EA-8A19-9EE1666F6BD4}" type="parTrans" cxnId="{67864510-B705-4D3D-AF9E-3BB43B6F2E4C}">
      <dgm:prSet/>
      <dgm:spPr/>
      <dgm:t>
        <a:bodyPr/>
        <a:lstStyle/>
        <a:p>
          <a:endParaRPr lang="ru-RU"/>
        </a:p>
      </dgm:t>
    </dgm:pt>
    <dgm:pt modelId="{858A12C8-20A6-465C-988F-C2EE3FFEA94A}" type="sibTrans" cxnId="{67864510-B705-4D3D-AF9E-3BB43B6F2E4C}">
      <dgm:prSet/>
      <dgm:spPr/>
      <dgm:t>
        <a:bodyPr/>
        <a:lstStyle/>
        <a:p>
          <a:endParaRPr lang="ru-RU"/>
        </a:p>
      </dgm:t>
    </dgm:pt>
    <dgm:pt modelId="{70E1052D-E588-43AE-88A6-50607C3BC5F2}" type="pres">
      <dgm:prSet presAssocID="{F7D0B63C-F1D8-4CBE-8C32-5D3DEFD396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D516A1-3E13-4EC7-987E-3B414AEE3139}" type="pres">
      <dgm:prSet presAssocID="{32924CA5-F9B6-468A-A0B9-7E4862A8028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8842C2-E3D2-4048-8A8D-0B41590F38A4}" type="presOf" srcId="{F7D0B63C-F1D8-4CBE-8C32-5D3DEFD39697}" destId="{70E1052D-E588-43AE-88A6-50607C3BC5F2}" srcOrd="0" destOrd="0" presId="urn:microsoft.com/office/officeart/2005/8/layout/vList2"/>
    <dgm:cxn modelId="{766ACD15-1DCC-4472-AD34-AF8BD027372A}" type="presOf" srcId="{32924CA5-F9B6-468A-A0B9-7E4862A8028C}" destId="{F8D516A1-3E13-4EC7-987E-3B414AEE3139}" srcOrd="0" destOrd="0" presId="urn:microsoft.com/office/officeart/2005/8/layout/vList2"/>
    <dgm:cxn modelId="{67864510-B705-4D3D-AF9E-3BB43B6F2E4C}" srcId="{F7D0B63C-F1D8-4CBE-8C32-5D3DEFD39697}" destId="{32924CA5-F9B6-468A-A0B9-7E4862A8028C}" srcOrd="0" destOrd="0" parTransId="{5F1C3F6B-7110-48EA-8A19-9EE1666F6BD4}" sibTransId="{858A12C8-20A6-465C-988F-C2EE3FFEA94A}"/>
    <dgm:cxn modelId="{44260E8D-7E77-4F05-A56C-FE1B90CB5F41}" type="presParOf" srcId="{70E1052D-E588-43AE-88A6-50607C3BC5F2}" destId="{F8D516A1-3E13-4EC7-987E-3B414AEE31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97E20B-3633-4611-9E84-22467A7D062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676248-43BE-44B4-AE92-E6DF633CFB49}">
      <dgm:prSet custT="1"/>
      <dgm:spPr/>
      <dgm:t>
        <a:bodyPr/>
        <a:lstStyle/>
        <a:p>
          <a:pPr rtl="0"/>
          <a:r>
            <a:rPr lang="ru-RU" sz="2000" b="1" i="1" dirty="0" smtClean="0"/>
            <a:t>Закрепление навыка самостоятельных действий с пиктограммами</a:t>
          </a:r>
          <a:endParaRPr lang="ru-RU" sz="2000" b="1" i="1" dirty="0"/>
        </a:p>
      </dgm:t>
    </dgm:pt>
    <dgm:pt modelId="{0B924BCC-B883-45CE-847D-DEF5726544B2}" type="parTrans" cxnId="{4528FB2C-AD28-4BAF-8DE4-A834A8C8DF02}">
      <dgm:prSet/>
      <dgm:spPr/>
      <dgm:t>
        <a:bodyPr/>
        <a:lstStyle/>
        <a:p>
          <a:endParaRPr lang="ru-RU"/>
        </a:p>
      </dgm:t>
    </dgm:pt>
    <dgm:pt modelId="{A7183DDD-FEFB-48AA-84BD-CB42762DD87E}" type="sibTrans" cxnId="{4528FB2C-AD28-4BAF-8DE4-A834A8C8DF02}">
      <dgm:prSet/>
      <dgm:spPr/>
      <dgm:t>
        <a:bodyPr/>
        <a:lstStyle/>
        <a:p>
          <a:endParaRPr lang="ru-RU"/>
        </a:p>
      </dgm:t>
    </dgm:pt>
    <dgm:pt modelId="{92C7555D-E0BD-4D9B-A963-FFA1886B0229}" type="pres">
      <dgm:prSet presAssocID="{BD97E20B-3633-4611-9E84-22467A7D06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32DEA2-018E-4A6E-A628-D7CAA1B71A7B}" type="pres">
      <dgm:prSet presAssocID="{86676248-43BE-44B4-AE92-E6DF633CFB4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28FB2C-AD28-4BAF-8DE4-A834A8C8DF02}" srcId="{BD97E20B-3633-4611-9E84-22467A7D0620}" destId="{86676248-43BE-44B4-AE92-E6DF633CFB49}" srcOrd="0" destOrd="0" parTransId="{0B924BCC-B883-45CE-847D-DEF5726544B2}" sibTransId="{A7183DDD-FEFB-48AA-84BD-CB42762DD87E}"/>
    <dgm:cxn modelId="{AB8D3BCA-1F0D-4690-AED5-C2541E707504}" type="presOf" srcId="{BD97E20B-3633-4611-9E84-22467A7D0620}" destId="{92C7555D-E0BD-4D9B-A963-FFA1886B0229}" srcOrd="0" destOrd="0" presId="urn:microsoft.com/office/officeart/2005/8/layout/vList2"/>
    <dgm:cxn modelId="{DA546536-9FC8-47F9-AF6E-1E691529C2AA}" type="presOf" srcId="{86676248-43BE-44B4-AE92-E6DF633CFB49}" destId="{0A32DEA2-018E-4A6E-A628-D7CAA1B71A7B}" srcOrd="0" destOrd="0" presId="urn:microsoft.com/office/officeart/2005/8/layout/vList2"/>
    <dgm:cxn modelId="{9CA4D55C-0BB0-4B3F-9AE3-78F3879799DE}" type="presParOf" srcId="{92C7555D-E0BD-4D9B-A963-FFA1886B0229}" destId="{0A32DEA2-018E-4A6E-A628-D7CAA1B71A7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C7A3A6D-AA4C-4A36-8C98-E781AB56AEB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DE46CD9-0E1C-4E13-8BC2-3FED0D754562}">
      <dgm:prSet custT="1"/>
      <dgm:spPr/>
      <dgm:t>
        <a:bodyPr/>
        <a:lstStyle/>
        <a:p>
          <a:pPr rtl="0"/>
          <a:r>
            <a:rPr lang="ru-RU" sz="1900" b="1" dirty="0" smtClean="0">
              <a:solidFill>
                <a:schemeClr val="tx1"/>
              </a:solidFill>
            </a:rPr>
            <a:t>- дополнение фразы нужным графическим символом, выбранным из серии других;</a:t>
          </a:r>
          <a:endParaRPr lang="ru-RU" sz="1900" b="1" dirty="0">
            <a:solidFill>
              <a:schemeClr val="tx1"/>
            </a:solidFill>
          </a:endParaRPr>
        </a:p>
      </dgm:t>
    </dgm:pt>
    <dgm:pt modelId="{3F3756A4-E14D-44A5-B6AD-BAD980D683DA}" type="parTrans" cxnId="{F26FF3AA-5294-4320-AF47-FAAD960A6976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00EAD16F-EFED-40D7-B863-1D5856B7EDCD}" type="sibTrans" cxnId="{F26FF3AA-5294-4320-AF47-FAAD960A6976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17875CC8-9D61-49B9-80F2-0E4DF764DD4C}">
      <dgm:prSet custT="1"/>
      <dgm:spPr/>
      <dgm:t>
        <a:bodyPr/>
        <a:lstStyle/>
        <a:p>
          <a:pPr rtl="0"/>
          <a:r>
            <a:rPr lang="ru-RU" sz="1900" b="1" dirty="0" smtClean="0">
              <a:solidFill>
                <a:schemeClr val="tx1"/>
              </a:solidFill>
            </a:rPr>
            <a:t>- дополнение фразы нужным жестом;</a:t>
          </a:r>
          <a:endParaRPr lang="ru-RU" sz="1900" b="1" dirty="0">
            <a:solidFill>
              <a:schemeClr val="tx1"/>
            </a:solidFill>
          </a:endParaRPr>
        </a:p>
      </dgm:t>
    </dgm:pt>
    <dgm:pt modelId="{B70C4D86-AF43-4BA9-B7EC-B376252DDA32}" type="parTrans" cxnId="{651AE5C2-9733-4370-AD5B-D0CCEC810257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E06E6799-E6EF-4E48-AF6C-F01EACC4C77E}" type="sibTrans" cxnId="{651AE5C2-9733-4370-AD5B-D0CCEC810257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A6E22BBD-F244-4367-879E-9E2CC474499C}">
      <dgm:prSet custT="1"/>
      <dgm:spPr/>
      <dgm:t>
        <a:bodyPr/>
        <a:lstStyle/>
        <a:p>
          <a:pPr rtl="0"/>
          <a:r>
            <a:rPr lang="ru-RU" sz="1900" b="1" dirty="0" smtClean="0">
              <a:solidFill>
                <a:schemeClr val="tx1"/>
              </a:solidFill>
            </a:rPr>
            <a:t>- составление из графических символов фраз из трёх слов, воспринятых на слух;</a:t>
          </a:r>
          <a:endParaRPr lang="ru-RU" sz="1900" b="1" dirty="0">
            <a:solidFill>
              <a:schemeClr val="tx1"/>
            </a:solidFill>
          </a:endParaRPr>
        </a:p>
      </dgm:t>
    </dgm:pt>
    <dgm:pt modelId="{D8225FAF-1272-4B23-8F43-A5DF276D456F}" type="parTrans" cxnId="{B551A897-7A7D-411F-96EE-271925C1628B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0F7DEAEC-96FE-43A4-ACF7-220096B3ACD5}" type="sibTrans" cxnId="{B551A897-7A7D-411F-96EE-271925C1628B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141E2A25-2D67-46B5-ADD3-CD937D17F47A}">
      <dgm:prSet custT="1"/>
      <dgm:spPr/>
      <dgm:t>
        <a:bodyPr/>
        <a:lstStyle/>
        <a:p>
          <a:pPr rtl="0"/>
          <a:r>
            <a:rPr lang="ru-RU" sz="1900" b="1" dirty="0" smtClean="0">
              <a:solidFill>
                <a:schemeClr val="tx1"/>
              </a:solidFill>
            </a:rPr>
            <a:t>- подбор группы графических символов фраз из трёх слов, воспринятых на слух;</a:t>
          </a:r>
          <a:endParaRPr lang="ru-RU" sz="1900" b="1" dirty="0">
            <a:solidFill>
              <a:schemeClr val="tx1"/>
            </a:solidFill>
          </a:endParaRPr>
        </a:p>
      </dgm:t>
    </dgm:pt>
    <dgm:pt modelId="{1FB19B8E-27A6-4130-B1F5-3D15F725A3CC}" type="parTrans" cxnId="{259B2EE3-E752-4F30-B09E-130EC36A7880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0972598C-44F7-43B3-82A3-2F755C6B1CAF}" type="sibTrans" cxnId="{259B2EE3-E752-4F30-B09E-130EC36A7880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4C177BC7-B92F-4478-B0EA-07536E693FBB}">
      <dgm:prSet custT="1"/>
      <dgm:spPr/>
      <dgm:t>
        <a:bodyPr/>
        <a:lstStyle/>
        <a:p>
          <a:pPr rtl="0"/>
          <a:r>
            <a:rPr lang="ru-RU" sz="1900" b="1" dirty="0" smtClean="0">
              <a:solidFill>
                <a:schemeClr val="tx1"/>
              </a:solidFill>
            </a:rPr>
            <a:t>- подбор группы графических символов по заданному признаку с использованием жестов. Ответы на вопросы «Что делает?», «Какой?»;</a:t>
          </a:r>
          <a:endParaRPr lang="ru-RU" sz="1900" b="1" dirty="0">
            <a:solidFill>
              <a:schemeClr val="tx1"/>
            </a:solidFill>
          </a:endParaRPr>
        </a:p>
      </dgm:t>
    </dgm:pt>
    <dgm:pt modelId="{6855965B-691F-42D8-A70D-B9F52AE57AF5}" type="parTrans" cxnId="{1C25F544-0CBF-431C-8602-C1156C267852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FC6A8C18-507E-4BA0-BDAD-ED1A0BA449CA}" type="sibTrans" cxnId="{1C25F544-0CBF-431C-8602-C1156C267852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DCDC9CFE-0CA2-4902-AD54-A12B977D08CD}">
      <dgm:prSet custT="1"/>
      <dgm:spPr/>
      <dgm:t>
        <a:bodyPr/>
        <a:lstStyle/>
        <a:p>
          <a:pPr rtl="0"/>
          <a:r>
            <a:rPr lang="ru-RU" sz="1900" b="1" dirty="0" smtClean="0">
              <a:solidFill>
                <a:schemeClr val="tx1"/>
              </a:solidFill>
            </a:rPr>
            <a:t>- ведение диалога с использованием пиктограмм, жестов;</a:t>
          </a:r>
          <a:endParaRPr lang="ru-RU" sz="1900" b="1" dirty="0">
            <a:solidFill>
              <a:schemeClr val="tx1"/>
            </a:solidFill>
          </a:endParaRPr>
        </a:p>
      </dgm:t>
    </dgm:pt>
    <dgm:pt modelId="{5F3B3CAE-218A-4678-85A2-56D340ACB591}" type="parTrans" cxnId="{E81EB754-8733-4465-980C-994055380185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E7AC924B-836C-4D61-B527-071D4F6CA0E5}" type="sibTrans" cxnId="{E81EB754-8733-4465-980C-994055380185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4476C85A-5663-4FB3-92E9-56C6255E1CA0}">
      <dgm:prSet custT="1"/>
      <dgm:spPr/>
      <dgm:t>
        <a:bodyPr/>
        <a:lstStyle/>
        <a:p>
          <a:pPr rtl="0"/>
          <a:r>
            <a:rPr lang="ru-RU" sz="1900" b="1" dirty="0" smtClean="0">
              <a:solidFill>
                <a:schemeClr val="tx1"/>
              </a:solidFill>
            </a:rPr>
            <a:t>- «рассказывание» рифмовок, стихов с помощью пиктограмм;</a:t>
          </a:r>
          <a:endParaRPr lang="ru-RU" sz="1900" b="1" dirty="0">
            <a:solidFill>
              <a:schemeClr val="tx1"/>
            </a:solidFill>
          </a:endParaRPr>
        </a:p>
      </dgm:t>
    </dgm:pt>
    <dgm:pt modelId="{EA5ECAE1-0034-4230-9571-E2D98EE1D568}" type="parTrans" cxnId="{13C8B465-D524-4FFC-B63F-AD607FE5CC77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57856510-D8DC-4C12-ADD3-8311668574A1}" type="sibTrans" cxnId="{13C8B465-D524-4FFC-B63F-AD607FE5CC77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FAC5922E-E206-4669-A4E2-B9F72F50F0E6}">
      <dgm:prSet custT="1"/>
      <dgm:spPr/>
      <dgm:t>
        <a:bodyPr/>
        <a:lstStyle/>
        <a:p>
          <a:pPr rtl="0"/>
          <a:r>
            <a:rPr lang="ru-RU" sz="1900" b="1" dirty="0" smtClean="0">
              <a:solidFill>
                <a:schemeClr val="tx1"/>
              </a:solidFill>
            </a:rPr>
            <a:t>- пересказ текстов из 4 – 5 предложений с помощью графических символов;</a:t>
          </a:r>
          <a:endParaRPr lang="ru-RU" sz="1900" b="1" dirty="0">
            <a:solidFill>
              <a:schemeClr val="tx1"/>
            </a:solidFill>
          </a:endParaRPr>
        </a:p>
      </dgm:t>
    </dgm:pt>
    <dgm:pt modelId="{D157DC1A-6CCC-4CBD-82BF-985B1179CD25}" type="parTrans" cxnId="{EA7B3E07-8386-4145-B179-4EA8901FEADF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3450C51E-276D-4A8F-853D-8403648EBF26}" type="sibTrans" cxnId="{EA7B3E07-8386-4145-B179-4EA8901FEADF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D5ED0373-EEB3-4CD7-939C-CF55D5DF6130}">
      <dgm:prSet custT="1"/>
      <dgm:spPr/>
      <dgm:t>
        <a:bodyPr/>
        <a:lstStyle/>
        <a:p>
          <a:pPr rtl="0"/>
          <a:r>
            <a:rPr lang="ru-RU" sz="1900" b="1" dirty="0" smtClean="0">
              <a:solidFill>
                <a:schemeClr val="tx1"/>
              </a:solidFill>
            </a:rPr>
            <a:t>- самостоятельное составление рассказа – описания, рассказа – сравнения с помощью графических символов и жестов;</a:t>
          </a:r>
          <a:endParaRPr lang="ru-RU" sz="1900" b="1" dirty="0">
            <a:solidFill>
              <a:schemeClr val="tx1"/>
            </a:solidFill>
          </a:endParaRPr>
        </a:p>
      </dgm:t>
    </dgm:pt>
    <dgm:pt modelId="{0576358B-65CB-4042-B2DB-C1E2C5D992D5}" type="parTrans" cxnId="{13AB1761-BF51-4236-9A59-A9A2DA632437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7F118F61-02CA-4658-BA86-8B265385FFF0}" type="sibTrans" cxnId="{13AB1761-BF51-4236-9A59-A9A2DA632437}">
      <dgm:prSet/>
      <dgm:spPr/>
      <dgm:t>
        <a:bodyPr/>
        <a:lstStyle/>
        <a:p>
          <a:endParaRPr lang="ru-RU" sz="1900" b="1">
            <a:solidFill>
              <a:schemeClr val="tx1"/>
            </a:solidFill>
          </a:endParaRPr>
        </a:p>
      </dgm:t>
    </dgm:pt>
    <dgm:pt modelId="{78DE69E3-B204-403B-A17B-F77DD8E1ADD2}" type="pres">
      <dgm:prSet presAssocID="{6C7A3A6D-AA4C-4A36-8C98-E781AB56AEB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947A3FF-BCD3-424A-9A2A-E6E70679470B}" type="pres">
      <dgm:prSet presAssocID="{4DE46CD9-0E1C-4E13-8BC2-3FED0D754562}" presName="thickLine" presStyleLbl="alignNode1" presStyleIdx="0" presStyleCnt="9"/>
      <dgm:spPr/>
    </dgm:pt>
    <dgm:pt modelId="{64E1579E-EAE6-4E64-BA0F-7FCAB985AC1F}" type="pres">
      <dgm:prSet presAssocID="{4DE46CD9-0E1C-4E13-8BC2-3FED0D754562}" presName="horz1" presStyleCnt="0"/>
      <dgm:spPr/>
    </dgm:pt>
    <dgm:pt modelId="{7425CB1A-289E-4BF5-9AD8-96999A69134F}" type="pres">
      <dgm:prSet presAssocID="{4DE46CD9-0E1C-4E13-8BC2-3FED0D754562}" presName="tx1" presStyleLbl="revTx" presStyleIdx="0" presStyleCnt="9"/>
      <dgm:spPr/>
      <dgm:t>
        <a:bodyPr/>
        <a:lstStyle/>
        <a:p>
          <a:endParaRPr lang="ru-RU"/>
        </a:p>
      </dgm:t>
    </dgm:pt>
    <dgm:pt modelId="{26A2B3EF-EDB0-4913-8478-BD5A8F19B6B8}" type="pres">
      <dgm:prSet presAssocID="{4DE46CD9-0E1C-4E13-8BC2-3FED0D754562}" presName="vert1" presStyleCnt="0"/>
      <dgm:spPr/>
    </dgm:pt>
    <dgm:pt modelId="{07ED0DA0-6A56-46E4-848C-0E2269CE1309}" type="pres">
      <dgm:prSet presAssocID="{17875CC8-9D61-49B9-80F2-0E4DF764DD4C}" presName="thickLine" presStyleLbl="alignNode1" presStyleIdx="1" presStyleCnt="9"/>
      <dgm:spPr/>
    </dgm:pt>
    <dgm:pt modelId="{646F5CEF-4EC8-4E94-847E-5352E97E17C8}" type="pres">
      <dgm:prSet presAssocID="{17875CC8-9D61-49B9-80F2-0E4DF764DD4C}" presName="horz1" presStyleCnt="0"/>
      <dgm:spPr/>
    </dgm:pt>
    <dgm:pt modelId="{1BA407DF-42D1-4BD1-B62B-701EBFF0F403}" type="pres">
      <dgm:prSet presAssocID="{17875CC8-9D61-49B9-80F2-0E4DF764DD4C}" presName="tx1" presStyleLbl="revTx" presStyleIdx="1" presStyleCnt="9"/>
      <dgm:spPr/>
      <dgm:t>
        <a:bodyPr/>
        <a:lstStyle/>
        <a:p>
          <a:endParaRPr lang="ru-RU"/>
        </a:p>
      </dgm:t>
    </dgm:pt>
    <dgm:pt modelId="{6049E59B-EFF0-45FA-A946-E6C28C5B3585}" type="pres">
      <dgm:prSet presAssocID="{17875CC8-9D61-49B9-80F2-0E4DF764DD4C}" presName="vert1" presStyleCnt="0"/>
      <dgm:spPr/>
    </dgm:pt>
    <dgm:pt modelId="{BDAF0142-4540-400F-A487-C1DA755F34F0}" type="pres">
      <dgm:prSet presAssocID="{A6E22BBD-F244-4367-879E-9E2CC474499C}" presName="thickLine" presStyleLbl="alignNode1" presStyleIdx="2" presStyleCnt="9"/>
      <dgm:spPr/>
    </dgm:pt>
    <dgm:pt modelId="{B76B1685-3E02-47A3-A90D-E803F605518E}" type="pres">
      <dgm:prSet presAssocID="{A6E22BBD-F244-4367-879E-9E2CC474499C}" presName="horz1" presStyleCnt="0"/>
      <dgm:spPr/>
    </dgm:pt>
    <dgm:pt modelId="{EC7327E5-3F07-4BA1-A1A2-F2447C73B7F8}" type="pres">
      <dgm:prSet presAssocID="{A6E22BBD-F244-4367-879E-9E2CC474499C}" presName="tx1" presStyleLbl="revTx" presStyleIdx="2" presStyleCnt="9"/>
      <dgm:spPr/>
      <dgm:t>
        <a:bodyPr/>
        <a:lstStyle/>
        <a:p>
          <a:endParaRPr lang="ru-RU"/>
        </a:p>
      </dgm:t>
    </dgm:pt>
    <dgm:pt modelId="{27B151E0-BC67-4BBB-91AA-158F90322EC1}" type="pres">
      <dgm:prSet presAssocID="{A6E22BBD-F244-4367-879E-9E2CC474499C}" presName="vert1" presStyleCnt="0"/>
      <dgm:spPr/>
    </dgm:pt>
    <dgm:pt modelId="{264A9EFE-281C-4BF9-9143-0AF435CD3575}" type="pres">
      <dgm:prSet presAssocID="{141E2A25-2D67-46B5-ADD3-CD937D17F47A}" presName="thickLine" presStyleLbl="alignNode1" presStyleIdx="3" presStyleCnt="9"/>
      <dgm:spPr/>
    </dgm:pt>
    <dgm:pt modelId="{FD25BC73-38A4-4EF3-88C3-6E49CEF10B7D}" type="pres">
      <dgm:prSet presAssocID="{141E2A25-2D67-46B5-ADD3-CD937D17F47A}" presName="horz1" presStyleCnt="0"/>
      <dgm:spPr/>
    </dgm:pt>
    <dgm:pt modelId="{C24B5B65-5D13-4B57-BCDB-1D1AA2A4A31D}" type="pres">
      <dgm:prSet presAssocID="{141E2A25-2D67-46B5-ADD3-CD937D17F47A}" presName="tx1" presStyleLbl="revTx" presStyleIdx="3" presStyleCnt="9"/>
      <dgm:spPr/>
      <dgm:t>
        <a:bodyPr/>
        <a:lstStyle/>
        <a:p>
          <a:endParaRPr lang="ru-RU"/>
        </a:p>
      </dgm:t>
    </dgm:pt>
    <dgm:pt modelId="{F40068CD-A030-4058-A81E-FA6CFA95FB80}" type="pres">
      <dgm:prSet presAssocID="{141E2A25-2D67-46B5-ADD3-CD937D17F47A}" presName="vert1" presStyleCnt="0"/>
      <dgm:spPr/>
    </dgm:pt>
    <dgm:pt modelId="{A7DDEF14-4E09-41A0-BDEB-5224E84996CB}" type="pres">
      <dgm:prSet presAssocID="{4C177BC7-B92F-4478-B0EA-07536E693FBB}" presName="thickLine" presStyleLbl="alignNode1" presStyleIdx="4" presStyleCnt="9"/>
      <dgm:spPr/>
    </dgm:pt>
    <dgm:pt modelId="{2999F740-71F1-4FD8-94D2-CB063EA3245B}" type="pres">
      <dgm:prSet presAssocID="{4C177BC7-B92F-4478-B0EA-07536E693FBB}" presName="horz1" presStyleCnt="0"/>
      <dgm:spPr/>
    </dgm:pt>
    <dgm:pt modelId="{81005BF2-C391-4C63-8DDD-EDACAA871F24}" type="pres">
      <dgm:prSet presAssocID="{4C177BC7-B92F-4478-B0EA-07536E693FBB}" presName="tx1" presStyleLbl="revTx" presStyleIdx="4" presStyleCnt="9"/>
      <dgm:spPr/>
      <dgm:t>
        <a:bodyPr/>
        <a:lstStyle/>
        <a:p>
          <a:endParaRPr lang="ru-RU"/>
        </a:p>
      </dgm:t>
    </dgm:pt>
    <dgm:pt modelId="{848A98E4-1936-4933-8F4C-53190E028351}" type="pres">
      <dgm:prSet presAssocID="{4C177BC7-B92F-4478-B0EA-07536E693FBB}" presName="vert1" presStyleCnt="0"/>
      <dgm:spPr/>
    </dgm:pt>
    <dgm:pt modelId="{06CE7673-7522-4810-8229-61F15A24A319}" type="pres">
      <dgm:prSet presAssocID="{DCDC9CFE-0CA2-4902-AD54-A12B977D08CD}" presName="thickLine" presStyleLbl="alignNode1" presStyleIdx="5" presStyleCnt="9"/>
      <dgm:spPr/>
    </dgm:pt>
    <dgm:pt modelId="{57E5E9E7-F714-4F39-929B-C8CBBD896D7E}" type="pres">
      <dgm:prSet presAssocID="{DCDC9CFE-0CA2-4902-AD54-A12B977D08CD}" presName="horz1" presStyleCnt="0"/>
      <dgm:spPr/>
    </dgm:pt>
    <dgm:pt modelId="{75F61628-765C-4888-B634-965DE7334BF6}" type="pres">
      <dgm:prSet presAssocID="{DCDC9CFE-0CA2-4902-AD54-A12B977D08CD}" presName="tx1" presStyleLbl="revTx" presStyleIdx="5" presStyleCnt="9"/>
      <dgm:spPr/>
      <dgm:t>
        <a:bodyPr/>
        <a:lstStyle/>
        <a:p>
          <a:endParaRPr lang="ru-RU"/>
        </a:p>
      </dgm:t>
    </dgm:pt>
    <dgm:pt modelId="{6F59911B-C224-498C-AAFA-9A3FAEA4E769}" type="pres">
      <dgm:prSet presAssocID="{DCDC9CFE-0CA2-4902-AD54-A12B977D08CD}" presName="vert1" presStyleCnt="0"/>
      <dgm:spPr/>
    </dgm:pt>
    <dgm:pt modelId="{A1AC7A50-DFDC-470A-BF32-30DEB5B297FD}" type="pres">
      <dgm:prSet presAssocID="{4476C85A-5663-4FB3-92E9-56C6255E1CA0}" presName="thickLine" presStyleLbl="alignNode1" presStyleIdx="6" presStyleCnt="9"/>
      <dgm:spPr/>
    </dgm:pt>
    <dgm:pt modelId="{87846282-C6BF-4F78-B1DC-4C58AF24C37B}" type="pres">
      <dgm:prSet presAssocID="{4476C85A-5663-4FB3-92E9-56C6255E1CA0}" presName="horz1" presStyleCnt="0"/>
      <dgm:spPr/>
    </dgm:pt>
    <dgm:pt modelId="{8E694206-3119-499A-B768-0CBB27167057}" type="pres">
      <dgm:prSet presAssocID="{4476C85A-5663-4FB3-92E9-56C6255E1CA0}" presName="tx1" presStyleLbl="revTx" presStyleIdx="6" presStyleCnt="9"/>
      <dgm:spPr/>
      <dgm:t>
        <a:bodyPr/>
        <a:lstStyle/>
        <a:p>
          <a:endParaRPr lang="ru-RU"/>
        </a:p>
      </dgm:t>
    </dgm:pt>
    <dgm:pt modelId="{45FDF46F-9356-4AD6-90BB-E01CB9B521DB}" type="pres">
      <dgm:prSet presAssocID="{4476C85A-5663-4FB3-92E9-56C6255E1CA0}" presName="vert1" presStyleCnt="0"/>
      <dgm:spPr/>
    </dgm:pt>
    <dgm:pt modelId="{F072BEEB-8EDA-49B1-B701-31E8FCA85C81}" type="pres">
      <dgm:prSet presAssocID="{FAC5922E-E206-4669-A4E2-B9F72F50F0E6}" presName="thickLine" presStyleLbl="alignNode1" presStyleIdx="7" presStyleCnt="9"/>
      <dgm:spPr/>
    </dgm:pt>
    <dgm:pt modelId="{6C2688B4-356B-4976-9335-9D175C702A19}" type="pres">
      <dgm:prSet presAssocID="{FAC5922E-E206-4669-A4E2-B9F72F50F0E6}" presName="horz1" presStyleCnt="0"/>
      <dgm:spPr/>
    </dgm:pt>
    <dgm:pt modelId="{C10CCD3F-085E-4695-9DC8-7D5802D2FE6F}" type="pres">
      <dgm:prSet presAssocID="{FAC5922E-E206-4669-A4E2-B9F72F50F0E6}" presName="tx1" presStyleLbl="revTx" presStyleIdx="7" presStyleCnt="9"/>
      <dgm:spPr/>
      <dgm:t>
        <a:bodyPr/>
        <a:lstStyle/>
        <a:p>
          <a:endParaRPr lang="ru-RU"/>
        </a:p>
      </dgm:t>
    </dgm:pt>
    <dgm:pt modelId="{86814A9B-C51A-4307-9D50-E9F1CD3520DD}" type="pres">
      <dgm:prSet presAssocID="{FAC5922E-E206-4669-A4E2-B9F72F50F0E6}" presName="vert1" presStyleCnt="0"/>
      <dgm:spPr/>
    </dgm:pt>
    <dgm:pt modelId="{CEB590FF-5D01-4B94-9533-0C3E44F7357C}" type="pres">
      <dgm:prSet presAssocID="{D5ED0373-EEB3-4CD7-939C-CF55D5DF6130}" presName="thickLine" presStyleLbl="alignNode1" presStyleIdx="8" presStyleCnt="9"/>
      <dgm:spPr/>
    </dgm:pt>
    <dgm:pt modelId="{F0C7D03F-54F2-46A4-8779-2734FF362680}" type="pres">
      <dgm:prSet presAssocID="{D5ED0373-EEB3-4CD7-939C-CF55D5DF6130}" presName="horz1" presStyleCnt="0"/>
      <dgm:spPr/>
    </dgm:pt>
    <dgm:pt modelId="{640020D5-C959-4FB7-8DF1-215622823858}" type="pres">
      <dgm:prSet presAssocID="{D5ED0373-EEB3-4CD7-939C-CF55D5DF6130}" presName="tx1" presStyleLbl="revTx" presStyleIdx="8" presStyleCnt="9"/>
      <dgm:spPr/>
      <dgm:t>
        <a:bodyPr/>
        <a:lstStyle/>
        <a:p>
          <a:endParaRPr lang="ru-RU"/>
        </a:p>
      </dgm:t>
    </dgm:pt>
    <dgm:pt modelId="{C9824CFE-C39D-4AB5-896F-2A40C4079B21}" type="pres">
      <dgm:prSet presAssocID="{D5ED0373-EEB3-4CD7-939C-CF55D5DF6130}" presName="vert1" presStyleCnt="0"/>
      <dgm:spPr/>
    </dgm:pt>
  </dgm:ptLst>
  <dgm:cxnLst>
    <dgm:cxn modelId="{13AB1761-BF51-4236-9A59-A9A2DA632437}" srcId="{6C7A3A6D-AA4C-4A36-8C98-E781AB56AEB4}" destId="{D5ED0373-EEB3-4CD7-939C-CF55D5DF6130}" srcOrd="8" destOrd="0" parTransId="{0576358B-65CB-4042-B2DB-C1E2C5D992D5}" sibTransId="{7F118F61-02CA-4658-BA86-8B265385FFF0}"/>
    <dgm:cxn modelId="{ECA69EB4-DCE1-4417-A1CF-2344D32B0EE1}" type="presOf" srcId="{DCDC9CFE-0CA2-4902-AD54-A12B977D08CD}" destId="{75F61628-765C-4888-B634-965DE7334BF6}" srcOrd="0" destOrd="0" presId="urn:microsoft.com/office/officeart/2008/layout/LinedList"/>
    <dgm:cxn modelId="{B551A897-7A7D-411F-96EE-271925C1628B}" srcId="{6C7A3A6D-AA4C-4A36-8C98-E781AB56AEB4}" destId="{A6E22BBD-F244-4367-879E-9E2CC474499C}" srcOrd="2" destOrd="0" parTransId="{D8225FAF-1272-4B23-8F43-A5DF276D456F}" sibTransId="{0F7DEAEC-96FE-43A4-ACF7-220096B3ACD5}"/>
    <dgm:cxn modelId="{2EE520C8-AE27-4EE5-B28A-A4A16B8584D7}" type="presOf" srcId="{6C7A3A6D-AA4C-4A36-8C98-E781AB56AEB4}" destId="{78DE69E3-B204-403B-A17B-F77DD8E1ADD2}" srcOrd="0" destOrd="0" presId="urn:microsoft.com/office/officeart/2008/layout/LinedList"/>
    <dgm:cxn modelId="{651AE5C2-9733-4370-AD5B-D0CCEC810257}" srcId="{6C7A3A6D-AA4C-4A36-8C98-E781AB56AEB4}" destId="{17875CC8-9D61-49B9-80F2-0E4DF764DD4C}" srcOrd="1" destOrd="0" parTransId="{B70C4D86-AF43-4BA9-B7EC-B376252DDA32}" sibTransId="{E06E6799-E6EF-4E48-AF6C-F01EACC4C77E}"/>
    <dgm:cxn modelId="{6F053467-D42A-4261-BC42-8F8AE446A684}" type="presOf" srcId="{D5ED0373-EEB3-4CD7-939C-CF55D5DF6130}" destId="{640020D5-C959-4FB7-8DF1-215622823858}" srcOrd="0" destOrd="0" presId="urn:microsoft.com/office/officeart/2008/layout/LinedList"/>
    <dgm:cxn modelId="{9AE58FA6-155D-48AF-A5FC-48A286ABC262}" type="presOf" srcId="{FAC5922E-E206-4669-A4E2-B9F72F50F0E6}" destId="{C10CCD3F-085E-4695-9DC8-7D5802D2FE6F}" srcOrd="0" destOrd="0" presId="urn:microsoft.com/office/officeart/2008/layout/LinedList"/>
    <dgm:cxn modelId="{259B2EE3-E752-4F30-B09E-130EC36A7880}" srcId="{6C7A3A6D-AA4C-4A36-8C98-E781AB56AEB4}" destId="{141E2A25-2D67-46B5-ADD3-CD937D17F47A}" srcOrd="3" destOrd="0" parTransId="{1FB19B8E-27A6-4130-B1F5-3D15F725A3CC}" sibTransId="{0972598C-44F7-43B3-82A3-2F755C6B1CAF}"/>
    <dgm:cxn modelId="{05A49F20-3A37-415E-9FD4-DC3E156CBF51}" type="presOf" srcId="{17875CC8-9D61-49B9-80F2-0E4DF764DD4C}" destId="{1BA407DF-42D1-4BD1-B62B-701EBFF0F403}" srcOrd="0" destOrd="0" presId="urn:microsoft.com/office/officeart/2008/layout/LinedList"/>
    <dgm:cxn modelId="{F26FF3AA-5294-4320-AF47-FAAD960A6976}" srcId="{6C7A3A6D-AA4C-4A36-8C98-E781AB56AEB4}" destId="{4DE46CD9-0E1C-4E13-8BC2-3FED0D754562}" srcOrd="0" destOrd="0" parTransId="{3F3756A4-E14D-44A5-B6AD-BAD980D683DA}" sibTransId="{00EAD16F-EFED-40D7-B863-1D5856B7EDCD}"/>
    <dgm:cxn modelId="{CBA1F0F2-CC91-4F8E-B8DB-9C7488D5DA7D}" type="presOf" srcId="{4476C85A-5663-4FB3-92E9-56C6255E1CA0}" destId="{8E694206-3119-499A-B768-0CBB27167057}" srcOrd="0" destOrd="0" presId="urn:microsoft.com/office/officeart/2008/layout/LinedList"/>
    <dgm:cxn modelId="{E81EB754-8733-4465-980C-994055380185}" srcId="{6C7A3A6D-AA4C-4A36-8C98-E781AB56AEB4}" destId="{DCDC9CFE-0CA2-4902-AD54-A12B977D08CD}" srcOrd="5" destOrd="0" parTransId="{5F3B3CAE-218A-4678-85A2-56D340ACB591}" sibTransId="{E7AC924B-836C-4D61-B527-071D4F6CA0E5}"/>
    <dgm:cxn modelId="{1C25F544-0CBF-431C-8602-C1156C267852}" srcId="{6C7A3A6D-AA4C-4A36-8C98-E781AB56AEB4}" destId="{4C177BC7-B92F-4478-B0EA-07536E693FBB}" srcOrd="4" destOrd="0" parTransId="{6855965B-691F-42D8-A70D-B9F52AE57AF5}" sibTransId="{FC6A8C18-507E-4BA0-BDAD-ED1A0BA449CA}"/>
    <dgm:cxn modelId="{324A4998-E9ED-4417-AD32-D7838828CD5E}" type="presOf" srcId="{4C177BC7-B92F-4478-B0EA-07536E693FBB}" destId="{81005BF2-C391-4C63-8DDD-EDACAA871F24}" srcOrd="0" destOrd="0" presId="urn:microsoft.com/office/officeart/2008/layout/LinedList"/>
    <dgm:cxn modelId="{E8A3F5B2-100D-4F0B-8187-FC9DA1DC92A1}" type="presOf" srcId="{4DE46CD9-0E1C-4E13-8BC2-3FED0D754562}" destId="{7425CB1A-289E-4BF5-9AD8-96999A69134F}" srcOrd="0" destOrd="0" presId="urn:microsoft.com/office/officeart/2008/layout/LinedList"/>
    <dgm:cxn modelId="{EA7B3E07-8386-4145-B179-4EA8901FEADF}" srcId="{6C7A3A6D-AA4C-4A36-8C98-E781AB56AEB4}" destId="{FAC5922E-E206-4669-A4E2-B9F72F50F0E6}" srcOrd="7" destOrd="0" parTransId="{D157DC1A-6CCC-4CBD-82BF-985B1179CD25}" sibTransId="{3450C51E-276D-4A8F-853D-8403648EBF26}"/>
    <dgm:cxn modelId="{F03B056D-7B1A-4957-B5E3-53056061D917}" type="presOf" srcId="{A6E22BBD-F244-4367-879E-9E2CC474499C}" destId="{EC7327E5-3F07-4BA1-A1A2-F2447C73B7F8}" srcOrd="0" destOrd="0" presId="urn:microsoft.com/office/officeart/2008/layout/LinedList"/>
    <dgm:cxn modelId="{13C8B465-D524-4FFC-B63F-AD607FE5CC77}" srcId="{6C7A3A6D-AA4C-4A36-8C98-E781AB56AEB4}" destId="{4476C85A-5663-4FB3-92E9-56C6255E1CA0}" srcOrd="6" destOrd="0" parTransId="{EA5ECAE1-0034-4230-9571-E2D98EE1D568}" sibTransId="{57856510-D8DC-4C12-ADD3-8311668574A1}"/>
    <dgm:cxn modelId="{5B5C9054-7086-4ED3-91FB-5D9EA5B9364D}" type="presOf" srcId="{141E2A25-2D67-46B5-ADD3-CD937D17F47A}" destId="{C24B5B65-5D13-4B57-BCDB-1D1AA2A4A31D}" srcOrd="0" destOrd="0" presId="urn:microsoft.com/office/officeart/2008/layout/LinedList"/>
    <dgm:cxn modelId="{32860C37-0D3C-486B-A504-9A8FADC7412E}" type="presParOf" srcId="{78DE69E3-B204-403B-A17B-F77DD8E1ADD2}" destId="{0947A3FF-BCD3-424A-9A2A-E6E70679470B}" srcOrd="0" destOrd="0" presId="urn:microsoft.com/office/officeart/2008/layout/LinedList"/>
    <dgm:cxn modelId="{3D3D749C-186A-4B66-8201-F6DA540C6C14}" type="presParOf" srcId="{78DE69E3-B204-403B-A17B-F77DD8E1ADD2}" destId="{64E1579E-EAE6-4E64-BA0F-7FCAB985AC1F}" srcOrd="1" destOrd="0" presId="urn:microsoft.com/office/officeart/2008/layout/LinedList"/>
    <dgm:cxn modelId="{7570C89F-5DE9-4B3A-90C8-4D3E81B15E26}" type="presParOf" srcId="{64E1579E-EAE6-4E64-BA0F-7FCAB985AC1F}" destId="{7425CB1A-289E-4BF5-9AD8-96999A69134F}" srcOrd="0" destOrd="0" presId="urn:microsoft.com/office/officeart/2008/layout/LinedList"/>
    <dgm:cxn modelId="{C62AFD87-D606-4802-A0D1-F4337D0D8AE3}" type="presParOf" srcId="{64E1579E-EAE6-4E64-BA0F-7FCAB985AC1F}" destId="{26A2B3EF-EDB0-4913-8478-BD5A8F19B6B8}" srcOrd="1" destOrd="0" presId="urn:microsoft.com/office/officeart/2008/layout/LinedList"/>
    <dgm:cxn modelId="{D236F079-8D97-4BD1-A0D5-90EB3900974E}" type="presParOf" srcId="{78DE69E3-B204-403B-A17B-F77DD8E1ADD2}" destId="{07ED0DA0-6A56-46E4-848C-0E2269CE1309}" srcOrd="2" destOrd="0" presId="urn:microsoft.com/office/officeart/2008/layout/LinedList"/>
    <dgm:cxn modelId="{7514F32C-C7BE-4F72-9F66-911E58D329AE}" type="presParOf" srcId="{78DE69E3-B204-403B-A17B-F77DD8E1ADD2}" destId="{646F5CEF-4EC8-4E94-847E-5352E97E17C8}" srcOrd="3" destOrd="0" presId="urn:microsoft.com/office/officeart/2008/layout/LinedList"/>
    <dgm:cxn modelId="{1EEC75C8-7E4A-4CB6-9EC7-E673CDFB5E6E}" type="presParOf" srcId="{646F5CEF-4EC8-4E94-847E-5352E97E17C8}" destId="{1BA407DF-42D1-4BD1-B62B-701EBFF0F403}" srcOrd="0" destOrd="0" presId="urn:microsoft.com/office/officeart/2008/layout/LinedList"/>
    <dgm:cxn modelId="{83A20CDD-8AB0-41E2-B9AF-DD0CE9A21294}" type="presParOf" srcId="{646F5CEF-4EC8-4E94-847E-5352E97E17C8}" destId="{6049E59B-EFF0-45FA-A946-E6C28C5B3585}" srcOrd="1" destOrd="0" presId="urn:microsoft.com/office/officeart/2008/layout/LinedList"/>
    <dgm:cxn modelId="{8FF23775-1A49-435F-BFC0-B8E1597B7836}" type="presParOf" srcId="{78DE69E3-B204-403B-A17B-F77DD8E1ADD2}" destId="{BDAF0142-4540-400F-A487-C1DA755F34F0}" srcOrd="4" destOrd="0" presId="urn:microsoft.com/office/officeart/2008/layout/LinedList"/>
    <dgm:cxn modelId="{DFB1923D-4596-4C31-B240-39816FF9F1BA}" type="presParOf" srcId="{78DE69E3-B204-403B-A17B-F77DD8E1ADD2}" destId="{B76B1685-3E02-47A3-A90D-E803F605518E}" srcOrd="5" destOrd="0" presId="urn:microsoft.com/office/officeart/2008/layout/LinedList"/>
    <dgm:cxn modelId="{C402C638-05B2-4C80-A3FB-FAF926CED84C}" type="presParOf" srcId="{B76B1685-3E02-47A3-A90D-E803F605518E}" destId="{EC7327E5-3F07-4BA1-A1A2-F2447C73B7F8}" srcOrd="0" destOrd="0" presId="urn:microsoft.com/office/officeart/2008/layout/LinedList"/>
    <dgm:cxn modelId="{B1311C2C-1220-47DB-BC94-76C466E929EC}" type="presParOf" srcId="{B76B1685-3E02-47A3-A90D-E803F605518E}" destId="{27B151E0-BC67-4BBB-91AA-158F90322EC1}" srcOrd="1" destOrd="0" presId="urn:microsoft.com/office/officeart/2008/layout/LinedList"/>
    <dgm:cxn modelId="{FE6B36D4-1AE0-4F0E-887B-C8D31142C740}" type="presParOf" srcId="{78DE69E3-B204-403B-A17B-F77DD8E1ADD2}" destId="{264A9EFE-281C-4BF9-9143-0AF435CD3575}" srcOrd="6" destOrd="0" presId="urn:microsoft.com/office/officeart/2008/layout/LinedList"/>
    <dgm:cxn modelId="{180C9CD2-50CB-4DF1-BB11-E41A48B95956}" type="presParOf" srcId="{78DE69E3-B204-403B-A17B-F77DD8E1ADD2}" destId="{FD25BC73-38A4-4EF3-88C3-6E49CEF10B7D}" srcOrd="7" destOrd="0" presId="urn:microsoft.com/office/officeart/2008/layout/LinedList"/>
    <dgm:cxn modelId="{EAE0FB39-FD83-4901-9763-3F6DA14A1915}" type="presParOf" srcId="{FD25BC73-38A4-4EF3-88C3-6E49CEF10B7D}" destId="{C24B5B65-5D13-4B57-BCDB-1D1AA2A4A31D}" srcOrd="0" destOrd="0" presId="urn:microsoft.com/office/officeart/2008/layout/LinedList"/>
    <dgm:cxn modelId="{B8B1D103-68BA-4FB2-B2DE-3E2E881AAFB0}" type="presParOf" srcId="{FD25BC73-38A4-4EF3-88C3-6E49CEF10B7D}" destId="{F40068CD-A030-4058-A81E-FA6CFA95FB80}" srcOrd="1" destOrd="0" presId="urn:microsoft.com/office/officeart/2008/layout/LinedList"/>
    <dgm:cxn modelId="{76EAE0A5-8865-4274-AA5C-8443D0112D53}" type="presParOf" srcId="{78DE69E3-B204-403B-A17B-F77DD8E1ADD2}" destId="{A7DDEF14-4E09-41A0-BDEB-5224E84996CB}" srcOrd="8" destOrd="0" presId="urn:microsoft.com/office/officeart/2008/layout/LinedList"/>
    <dgm:cxn modelId="{38430F80-E348-4419-8B0A-D237F0861B4C}" type="presParOf" srcId="{78DE69E3-B204-403B-A17B-F77DD8E1ADD2}" destId="{2999F740-71F1-4FD8-94D2-CB063EA3245B}" srcOrd="9" destOrd="0" presId="urn:microsoft.com/office/officeart/2008/layout/LinedList"/>
    <dgm:cxn modelId="{4265BB34-9E53-4879-ADAF-E8E8F70A160C}" type="presParOf" srcId="{2999F740-71F1-4FD8-94D2-CB063EA3245B}" destId="{81005BF2-C391-4C63-8DDD-EDACAA871F24}" srcOrd="0" destOrd="0" presId="urn:microsoft.com/office/officeart/2008/layout/LinedList"/>
    <dgm:cxn modelId="{ED869472-E6B6-4205-BBB6-843E6FC1029A}" type="presParOf" srcId="{2999F740-71F1-4FD8-94D2-CB063EA3245B}" destId="{848A98E4-1936-4933-8F4C-53190E028351}" srcOrd="1" destOrd="0" presId="urn:microsoft.com/office/officeart/2008/layout/LinedList"/>
    <dgm:cxn modelId="{924A947C-D7F9-43AD-8548-0AEDA37EFD84}" type="presParOf" srcId="{78DE69E3-B204-403B-A17B-F77DD8E1ADD2}" destId="{06CE7673-7522-4810-8229-61F15A24A319}" srcOrd="10" destOrd="0" presId="urn:microsoft.com/office/officeart/2008/layout/LinedList"/>
    <dgm:cxn modelId="{F5F7CC77-DDDF-4862-A5ED-64662085471C}" type="presParOf" srcId="{78DE69E3-B204-403B-A17B-F77DD8E1ADD2}" destId="{57E5E9E7-F714-4F39-929B-C8CBBD896D7E}" srcOrd="11" destOrd="0" presId="urn:microsoft.com/office/officeart/2008/layout/LinedList"/>
    <dgm:cxn modelId="{EA659F8F-3B38-4359-85FD-EAECA7CD2DD0}" type="presParOf" srcId="{57E5E9E7-F714-4F39-929B-C8CBBD896D7E}" destId="{75F61628-765C-4888-B634-965DE7334BF6}" srcOrd="0" destOrd="0" presId="urn:microsoft.com/office/officeart/2008/layout/LinedList"/>
    <dgm:cxn modelId="{C5E1FA81-81BD-4E5D-8CD7-F99D38EEC8D1}" type="presParOf" srcId="{57E5E9E7-F714-4F39-929B-C8CBBD896D7E}" destId="{6F59911B-C224-498C-AAFA-9A3FAEA4E769}" srcOrd="1" destOrd="0" presId="urn:microsoft.com/office/officeart/2008/layout/LinedList"/>
    <dgm:cxn modelId="{A1D23F87-AD97-4EEE-B74C-5D983878ECBE}" type="presParOf" srcId="{78DE69E3-B204-403B-A17B-F77DD8E1ADD2}" destId="{A1AC7A50-DFDC-470A-BF32-30DEB5B297FD}" srcOrd="12" destOrd="0" presId="urn:microsoft.com/office/officeart/2008/layout/LinedList"/>
    <dgm:cxn modelId="{04DB93F9-B0A4-4B1A-9E9D-F960EBFEBF56}" type="presParOf" srcId="{78DE69E3-B204-403B-A17B-F77DD8E1ADD2}" destId="{87846282-C6BF-4F78-B1DC-4C58AF24C37B}" srcOrd="13" destOrd="0" presId="urn:microsoft.com/office/officeart/2008/layout/LinedList"/>
    <dgm:cxn modelId="{1A307325-B6F1-4B37-AD2D-3957DEE77420}" type="presParOf" srcId="{87846282-C6BF-4F78-B1DC-4C58AF24C37B}" destId="{8E694206-3119-499A-B768-0CBB27167057}" srcOrd="0" destOrd="0" presId="urn:microsoft.com/office/officeart/2008/layout/LinedList"/>
    <dgm:cxn modelId="{844CB1AB-5401-4639-950B-CA4B8150C096}" type="presParOf" srcId="{87846282-C6BF-4F78-B1DC-4C58AF24C37B}" destId="{45FDF46F-9356-4AD6-90BB-E01CB9B521DB}" srcOrd="1" destOrd="0" presId="urn:microsoft.com/office/officeart/2008/layout/LinedList"/>
    <dgm:cxn modelId="{5158FC37-3B32-4CE8-9A0A-CF2A91661FE8}" type="presParOf" srcId="{78DE69E3-B204-403B-A17B-F77DD8E1ADD2}" destId="{F072BEEB-8EDA-49B1-B701-31E8FCA85C81}" srcOrd="14" destOrd="0" presId="urn:microsoft.com/office/officeart/2008/layout/LinedList"/>
    <dgm:cxn modelId="{D02D2E03-2CBA-4A52-8E5E-4753E79E6B3E}" type="presParOf" srcId="{78DE69E3-B204-403B-A17B-F77DD8E1ADD2}" destId="{6C2688B4-356B-4976-9335-9D175C702A19}" srcOrd="15" destOrd="0" presId="urn:microsoft.com/office/officeart/2008/layout/LinedList"/>
    <dgm:cxn modelId="{B2FE3380-9AD9-4531-B6B1-F985AC20B49D}" type="presParOf" srcId="{6C2688B4-356B-4976-9335-9D175C702A19}" destId="{C10CCD3F-085E-4695-9DC8-7D5802D2FE6F}" srcOrd="0" destOrd="0" presId="urn:microsoft.com/office/officeart/2008/layout/LinedList"/>
    <dgm:cxn modelId="{B9AE479F-D1DB-4721-83DA-D9F63B203B1F}" type="presParOf" srcId="{6C2688B4-356B-4976-9335-9D175C702A19}" destId="{86814A9B-C51A-4307-9D50-E9F1CD3520DD}" srcOrd="1" destOrd="0" presId="urn:microsoft.com/office/officeart/2008/layout/LinedList"/>
    <dgm:cxn modelId="{34F42DD0-102A-4167-BF3F-6A1761D9D493}" type="presParOf" srcId="{78DE69E3-B204-403B-A17B-F77DD8E1ADD2}" destId="{CEB590FF-5D01-4B94-9533-0C3E44F7357C}" srcOrd="16" destOrd="0" presId="urn:microsoft.com/office/officeart/2008/layout/LinedList"/>
    <dgm:cxn modelId="{9DD68AC5-3639-483A-A79F-7C185D7C1D96}" type="presParOf" srcId="{78DE69E3-B204-403B-A17B-F77DD8E1ADD2}" destId="{F0C7D03F-54F2-46A4-8779-2734FF362680}" srcOrd="17" destOrd="0" presId="urn:microsoft.com/office/officeart/2008/layout/LinedList"/>
    <dgm:cxn modelId="{F7036B98-148E-4E35-B6EE-06B618C10671}" type="presParOf" srcId="{F0C7D03F-54F2-46A4-8779-2734FF362680}" destId="{640020D5-C959-4FB7-8DF1-215622823858}" srcOrd="0" destOrd="0" presId="urn:microsoft.com/office/officeart/2008/layout/LinedList"/>
    <dgm:cxn modelId="{6C9AEBD0-86BD-4174-9124-4AD7331B94F2}" type="presParOf" srcId="{F0C7D03F-54F2-46A4-8779-2734FF362680}" destId="{C9824CFE-C39D-4AB5-896F-2A40C4079B2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7AD711C-7186-4A79-8DD4-0749BE018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9F6F65-8687-4E46-AB25-B0958720F647}">
      <dgm:prSet custT="1"/>
      <dgm:spPr/>
      <dgm:t>
        <a:bodyPr/>
        <a:lstStyle/>
        <a:p>
          <a:pPr rtl="0"/>
          <a:r>
            <a:rPr lang="ru-RU" sz="2800" b="1" dirty="0" smtClean="0">
              <a:latin typeface="+mj-lt"/>
            </a:rPr>
            <a:t>3 этап</a:t>
          </a:r>
          <a:endParaRPr lang="ru-RU" sz="2800" b="1" dirty="0">
            <a:latin typeface="+mj-lt"/>
          </a:endParaRPr>
        </a:p>
      </dgm:t>
    </dgm:pt>
    <dgm:pt modelId="{DA79ED0C-87BB-461B-9895-FE7351F54D95}" type="parTrans" cxnId="{4BEB3187-7F5D-4D59-BBDB-CC9A9BC19CCB}">
      <dgm:prSet/>
      <dgm:spPr/>
      <dgm:t>
        <a:bodyPr/>
        <a:lstStyle/>
        <a:p>
          <a:endParaRPr lang="ru-RU" sz="2800"/>
        </a:p>
      </dgm:t>
    </dgm:pt>
    <dgm:pt modelId="{4F1B2F26-6E26-417A-86C6-342B3CBA8107}" type="sibTrans" cxnId="{4BEB3187-7F5D-4D59-BBDB-CC9A9BC19CCB}">
      <dgm:prSet/>
      <dgm:spPr/>
      <dgm:t>
        <a:bodyPr/>
        <a:lstStyle/>
        <a:p>
          <a:endParaRPr lang="ru-RU" sz="2800"/>
        </a:p>
      </dgm:t>
    </dgm:pt>
    <dgm:pt modelId="{4B180383-8DAB-437F-9ACC-BC7EE7F00DE6}" type="pres">
      <dgm:prSet presAssocID="{27AD711C-7186-4A79-8DD4-0749BE018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1915B9-CC2E-438C-9FE1-D013A4FAD222}" type="pres">
      <dgm:prSet presAssocID="{2F9F6F65-8687-4E46-AB25-B0958720F64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EB3187-7F5D-4D59-BBDB-CC9A9BC19CCB}" srcId="{27AD711C-7186-4A79-8DD4-0749BE01863D}" destId="{2F9F6F65-8687-4E46-AB25-B0958720F647}" srcOrd="0" destOrd="0" parTransId="{DA79ED0C-87BB-461B-9895-FE7351F54D95}" sibTransId="{4F1B2F26-6E26-417A-86C6-342B3CBA8107}"/>
    <dgm:cxn modelId="{2411A2DB-00FE-4E63-BA00-FBF37B963A5A}" type="presOf" srcId="{2F9F6F65-8687-4E46-AB25-B0958720F647}" destId="{DE1915B9-CC2E-438C-9FE1-D013A4FAD222}" srcOrd="0" destOrd="0" presId="urn:microsoft.com/office/officeart/2005/8/layout/vList2"/>
    <dgm:cxn modelId="{8298620D-C03C-4BE2-ACCC-35FE26A7F2B6}" type="presOf" srcId="{27AD711C-7186-4A79-8DD4-0749BE01863D}" destId="{4B180383-8DAB-437F-9ACC-BC7EE7F00DE6}" srcOrd="0" destOrd="0" presId="urn:microsoft.com/office/officeart/2005/8/layout/vList2"/>
    <dgm:cxn modelId="{35F73D02-3783-4584-9DA5-9FDF25F907CE}" type="presParOf" srcId="{4B180383-8DAB-437F-9ACC-BC7EE7F00DE6}" destId="{DE1915B9-CC2E-438C-9FE1-D013A4FAD2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E4AFB9B-FA10-495D-8399-77E65D57D4C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0AF494-C523-42D3-BB6C-BB03CFFAF6BE}">
      <dgm:prSet/>
      <dgm:spPr/>
      <dgm:t>
        <a:bodyPr/>
        <a:lstStyle/>
        <a:p>
          <a:pPr rtl="0"/>
          <a:r>
            <a:rPr lang="ru-RU" dirty="0" smtClean="0"/>
            <a:t>- Выполнение действий по невербальной инструкции- ответы утвердительным или отрицательным жестом на простые ситуативные вопросы;</a:t>
          </a:r>
          <a:endParaRPr lang="ru-RU" dirty="0"/>
        </a:p>
      </dgm:t>
    </dgm:pt>
    <dgm:pt modelId="{2D691F68-95BC-496B-BE09-FB2DC1A9E959}" type="parTrans" cxnId="{010B3A8C-9DA9-418C-81C9-772D27FAA73B}">
      <dgm:prSet/>
      <dgm:spPr/>
      <dgm:t>
        <a:bodyPr/>
        <a:lstStyle/>
        <a:p>
          <a:endParaRPr lang="ru-RU"/>
        </a:p>
      </dgm:t>
    </dgm:pt>
    <dgm:pt modelId="{4D16935D-590C-409B-9B0A-37EE31842F14}" type="sibTrans" cxnId="{010B3A8C-9DA9-418C-81C9-772D27FAA73B}">
      <dgm:prSet/>
      <dgm:spPr/>
      <dgm:t>
        <a:bodyPr/>
        <a:lstStyle/>
        <a:p>
          <a:endParaRPr lang="ru-RU"/>
        </a:p>
      </dgm:t>
    </dgm:pt>
    <dgm:pt modelId="{D0011852-901A-4D41-BB77-E15BC65822E7}">
      <dgm:prSet/>
      <dgm:spPr/>
      <dgm:t>
        <a:bodyPr/>
        <a:lstStyle/>
        <a:p>
          <a:pPr rtl="0"/>
          <a:r>
            <a:rPr lang="ru-RU" dirty="0" smtClean="0"/>
            <a:t>- моделирование ситуаций, способствующих вызову общения;</a:t>
          </a:r>
          <a:endParaRPr lang="ru-RU" dirty="0"/>
        </a:p>
      </dgm:t>
    </dgm:pt>
    <dgm:pt modelId="{836FF528-19AE-4EDF-9C4C-5F15E5E41EC1}" type="parTrans" cxnId="{740C3220-BD9C-420F-A44E-986D3702B342}">
      <dgm:prSet/>
      <dgm:spPr/>
      <dgm:t>
        <a:bodyPr/>
        <a:lstStyle/>
        <a:p>
          <a:endParaRPr lang="ru-RU"/>
        </a:p>
      </dgm:t>
    </dgm:pt>
    <dgm:pt modelId="{5DD1310F-21DD-428F-88DE-665BA54C6EB5}" type="sibTrans" cxnId="{740C3220-BD9C-420F-A44E-986D3702B342}">
      <dgm:prSet/>
      <dgm:spPr/>
      <dgm:t>
        <a:bodyPr/>
        <a:lstStyle/>
        <a:p>
          <a:endParaRPr lang="ru-RU"/>
        </a:p>
      </dgm:t>
    </dgm:pt>
    <dgm:pt modelId="{C2C23B98-FBB7-4F7E-83E8-02035F0D0C3F}">
      <dgm:prSet/>
      <dgm:spPr/>
      <dgm:t>
        <a:bodyPr/>
        <a:lstStyle/>
        <a:p>
          <a:pPr rtl="0"/>
          <a:r>
            <a:rPr lang="ru-RU" smtClean="0"/>
            <a:t>- воспроизведение («рассказывание») рифмовок, стихов, пересказ с помощью пиктограмм.</a:t>
          </a:r>
          <a:endParaRPr lang="ru-RU"/>
        </a:p>
      </dgm:t>
    </dgm:pt>
    <dgm:pt modelId="{523C3B37-7848-41C2-AA5A-6447701FDC9B}" type="parTrans" cxnId="{74B70FFC-7F9B-4672-9F25-A546D1C78082}">
      <dgm:prSet/>
      <dgm:spPr/>
      <dgm:t>
        <a:bodyPr/>
        <a:lstStyle/>
        <a:p>
          <a:endParaRPr lang="ru-RU"/>
        </a:p>
      </dgm:t>
    </dgm:pt>
    <dgm:pt modelId="{4EBC3325-3DF2-4566-B03D-F4285551CF4B}" type="sibTrans" cxnId="{74B70FFC-7F9B-4672-9F25-A546D1C78082}">
      <dgm:prSet/>
      <dgm:spPr/>
      <dgm:t>
        <a:bodyPr/>
        <a:lstStyle/>
        <a:p>
          <a:endParaRPr lang="ru-RU"/>
        </a:p>
      </dgm:t>
    </dgm:pt>
    <dgm:pt modelId="{09E9F762-421E-403D-8A6E-765EC7444093}">
      <dgm:prSet/>
      <dgm:spPr/>
      <dgm:t>
        <a:bodyPr/>
        <a:lstStyle/>
        <a:p>
          <a:pPr rtl="0"/>
          <a:r>
            <a:rPr lang="ru-RU" smtClean="0"/>
            <a:t>- </a:t>
          </a:r>
          <a:r>
            <a:rPr lang="ru-RU" dirty="0" smtClean="0"/>
            <a:t>ответы с помощью невербальных средств на вопросы по содержанию, простых сюжетных картинок, рассказов, воспринятых на слух;</a:t>
          </a:r>
          <a:endParaRPr lang="ru-RU" dirty="0"/>
        </a:p>
      </dgm:t>
    </dgm:pt>
    <dgm:pt modelId="{5018D013-AFC2-4DA7-8030-1725BC03E421}" type="parTrans" cxnId="{37B763E3-7F51-45D3-B661-EEA2EF3EC57B}">
      <dgm:prSet/>
      <dgm:spPr/>
      <dgm:t>
        <a:bodyPr/>
        <a:lstStyle/>
        <a:p>
          <a:endParaRPr lang="ru-RU"/>
        </a:p>
      </dgm:t>
    </dgm:pt>
    <dgm:pt modelId="{F605A5C5-284E-4FA1-9094-376743540B3A}" type="sibTrans" cxnId="{37B763E3-7F51-45D3-B661-EEA2EF3EC57B}">
      <dgm:prSet/>
      <dgm:spPr/>
      <dgm:t>
        <a:bodyPr/>
        <a:lstStyle/>
        <a:p>
          <a:endParaRPr lang="ru-RU"/>
        </a:p>
      </dgm:t>
    </dgm:pt>
    <dgm:pt modelId="{0415C153-BA84-4AE5-BBB7-E14477A85233}" type="pres">
      <dgm:prSet presAssocID="{AE4AFB9B-FA10-495D-8399-77E65D57D4C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EC0E171-A86D-4CC6-85B4-052CB456F6E1}" type="pres">
      <dgm:prSet presAssocID="{B60AF494-C523-42D3-BB6C-BB03CFFAF6BE}" presName="thickLine" presStyleLbl="alignNode1" presStyleIdx="0" presStyleCnt="4"/>
      <dgm:spPr/>
    </dgm:pt>
    <dgm:pt modelId="{B7662A6C-F980-4394-9A8B-1C70B0396281}" type="pres">
      <dgm:prSet presAssocID="{B60AF494-C523-42D3-BB6C-BB03CFFAF6BE}" presName="horz1" presStyleCnt="0"/>
      <dgm:spPr/>
    </dgm:pt>
    <dgm:pt modelId="{796278A4-1F0B-4760-8BD1-EB386603E9A0}" type="pres">
      <dgm:prSet presAssocID="{B60AF494-C523-42D3-BB6C-BB03CFFAF6BE}" presName="tx1" presStyleLbl="revTx" presStyleIdx="0" presStyleCnt="4"/>
      <dgm:spPr/>
      <dgm:t>
        <a:bodyPr/>
        <a:lstStyle/>
        <a:p>
          <a:endParaRPr lang="ru-RU"/>
        </a:p>
      </dgm:t>
    </dgm:pt>
    <dgm:pt modelId="{A63A43ED-0CDF-4949-844E-B0E73341CBA7}" type="pres">
      <dgm:prSet presAssocID="{B60AF494-C523-42D3-BB6C-BB03CFFAF6BE}" presName="vert1" presStyleCnt="0"/>
      <dgm:spPr/>
    </dgm:pt>
    <dgm:pt modelId="{8FB5327D-B7B4-4E86-BD13-57A945BFF2B5}" type="pres">
      <dgm:prSet presAssocID="{D0011852-901A-4D41-BB77-E15BC65822E7}" presName="thickLine" presStyleLbl="alignNode1" presStyleIdx="1" presStyleCnt="4"/>
      <dgm:spPr/>
    </dgm:pt>
    <dgm:pt modelId="{0FFA8EEC-137C-4018-B95E-9851EAFD96BE}" type="pres">
      <dgm:prSet presAssocID="{D0011852-901A-4D41-BB77-E15BC65822E7}" presName="horz1" presStyleCnt="0"/>
      <dgm:spPr/>
    </dgm:pt>
    <dgm:pt modelId="{EAB34ACB-DECE-48AD-A550-7145E2CB5E53}" type="pres">
      <dgm:prSet presAssocID="{D0011852-901A-4D41-BB77-E15BC65822E7}" presName="tx1" presStyleLbl="revTx" presStyleIdx="1" presStyleCnt="4"/>
      <dgm:spPr/>
      <dgm:t>
        <a:bodyPr/>
        <a:lstStyle/>
        <a:p>
          <a:endParaRPr lang="ru-RU"/>
        </a:p>
      </dgm:t>
    </dgm:pt>
    <dgm:pt modelId="{4F55AB75-F219-4CF0-A71A-549359D89A08}" type="pres">
      <dgm:prSet presAssocID="{D0011852-901A-4D41-BB77-E15BC65822E7}" presName="vert1" presStyleCnt="0"/>
      <dgm:spPr/>
    </dgm:pt>
    <dgm:pt modelId="{B29A37BD-8EFC-4904-94B7-92458E4C6BBE}" type="pres">
      <dgm:prSet presAssocID="{09E9F762-421E-403D-8A6E-765EC7444093}" presName="thickLine" presStyleLbl="alignNode1" presStyleIdx="2" presStyleCnt="4"/>
      <dgm:spPr/>
    </dgm:pt>
    <dgm:pt modelId="{4A765543-C093-4A10-A180-A5D8A8C8E157}" type="pres">
      <dgm:prSet presAssocID="{09E9F762-421E-403D-8A6E-765EC7444093}" presName="horz1" presStyleCnt="0"/>
      <dgm:spPr/>
    </dgm:pt>
    <dgm:pt modelId="{08FB5384-9896-4233-B34A-9932B239CC16}" type="pres">
      <dgm:prSet presAssocID="{09E9F762-421E-403D-8A6E-765EC7444093}" presName="tx1" presStyleLbl="revTx" presStyleIdx="2" presStyleCnt="4"/>
      <dgm:spPr/>
      <dgm:t>
        <a:bodyPr/>
        <a:lstStyle/>
        <a:p>
          <a:endParaRPr lang="ru-RU"/>
        </a:p>
      </dgm:t>
    </dgm:pt>
    <dgm:pt modelId="{575FCBDB-AC50-4309-9493-B3024AFADFA1}" type="pres">
      <dgm:prSet presAssocID="{09E9F762-421E-403D-8A6E-765EC7444093}" presName="vert1" presStyleCnt="0"/>
      <dgm:spPr/>
    </dgm:pt>
    <dgm:pt modelId="{9D92A5AB-293F-444F-B62A-6690EF186E18}" type="pres">
      <dgm:prSet presAssocID="{C2C23B98-FBB7-4F7E-83E8-02035F0D0C3F}" presName="thickLine" presStyleLbl="alignNode1" presStyleIdx="3" presStyleCnt="4"/>
      <dgm:spPr/>
    </dgm:pt>
    <dgm:pt modelId="{33CA667D-13F2-4F1E-B783-AB015465010E}" type="pres">
      <dgm:prSet presAssocID="{C2C23B98-FBB7-4F7E-83E8-02035F0D0C3F}" presName="horz1" presStyleCnt="0"/>
      <dgm:spPr/>
    </dgm:pt>
    <dgm:pt modelId="{C53C5EC1-9929-403C-AF58-57C83E6532B5}" type="pres">
      <dgm:prSet presAssocID="{C2C23B98-FBB7-4F7E-83E8-02035F0D0C3F}" presName="tx1" presStyleLbl="revTx" presStyleIdx="3" presStyleCnt="4"/>
      <dgm:spPr/>
      <dgm:t>
        <a:bodyPr/>
        <a:lstStyle/>
        <a:p>
          <a:endParaRPr lang="ru-RU"/>
        </a:p>
      </dgm:t>
    </dgm:pt>
    <dgm:pt modelId="{011DE302-AC71-444C-A8B1-69D4C771B262}" type="pres">
      <dgm:prSet presAssocID="{C2C23B98-FBB7-4F7E-83E8-02035F0D0C3F}" presName="vert1" presStyleCnt="0"/>
      <dgm:spPr/>
    </dgm:pt>
  </dgm:ptLst>
  <dgm:cxnLst>
    <dgm:cxn modelId="{4925FCE5-1BBD-4E7F-9BF9-3A0A313D4DD8}" type="presOf" srcId="{C2C23B98-FBB7-4F7E-83E8-02035F0D0C3F}" destId="{C53C5EC1-9929-403C-AF58-57C83E6532B5}" srcOrd="0" destOrd="0" presId="urn:microsoft.com/office/officeart/2008/layout/LinedList"/>
    <dgm:cxn modelId="{010B3A8C-9DA9-418C-81C9-772D27FAA73B}" srcId="{AE4AFB9B-FA10-495D-8399-77E65D57D4C3}" destId="{B60AF494-C523-42D3-BB6C-BB03CFFAF6BE}" srcOrd="0" destOrd="0" parTransId="{2D691F68-95BC-496B-BE09-FB2DC1A9E959}" sibTransId="{4D16935D-590C-409B-9B0A-37EE31842F14}"/>
    <dgm:cxn modelId="{DDA3825D-B321-4D31-B754-038D6D7B8DFA}" type="presOf" srcId="{AE4AFB9B-FA10-495D-8399-77E65D57D4C3}" destId="{0415C153-BA84-4AE5-BBB7-E14477A85233}" srcOrd="0" destOrd="0" presId="urn:microsoft.com/office/officeart/2008/layout/LinedList"/>
    <dgm:cxn modelId="{23247909-6DA5-4A03-AE22-CDDF417FA86B}" type="presOf" srcId="{D0011852-901A-4D41-BB77-E15BC65822E7}" destId="{EAB34ACB-DECE-48AD-A550-7145E2CB5E53}" srcOrd="0" destOrd="0" presId="urn:microsoft.com/office/officeart/2008/layout/LinedList"/>
    <dgm:cxn modelId="{DD503431-955E-44C6-ACA5-08DA7E8E7F23}" type="presOf" srcId="{B60AF494-C523-42D3-BB6C-BB03CFFAF6BE}" destId="{796278A4-1F0B-4760-8BD1-EB386603E9A0}" srcOrd="0" destOrd="0" presId="urn:microsoft.com/office/officeart/2008/layout/LinedList"/>
    <dgm:cxn modelId="{74B70FFC-7F9B-4672-9F25-A546D1C78082}" srcId="{AE4AFB9B-FA10-495D-8399-77E65D57D4C3}" destId="{C2C23B98-FBB7-4F7E-83E8-02035F0D0C3F}" srcOrd="3" destOrd="0" parTransId="{523C3B37-7848-41C2-AA5A-6447701FDC9B}" sibTransId="{4EBC3325-3DF2-4566-B03D-F4285551CF4B}"/>
    <dgm:cxn modelId="{75616D62-7373-473A-A446-5F0E13CA1EFA}" type="presOf" srcId="{09E9F762-421E-403D-8A6E-765EC7444093}" destId="{08FB5384-9896-4233-B34A-9932B239CC16}" srcOrd="0" destOrd="0" presId="urn:microsoft.com/office/officeart/2008/layout/LinedList"/>
    <dgm:cxn modelId="{740C3220-BD9C-420F-A44E-986D3702B342}" srcId="{AE4AFB9B-FA10-495D-8399-77E65D57D4C3}" destId="{D0011852-901A-4D41-BB77-E15BC65822E7}" srcOrd="1" destOrd="0" parTransId="{836FF528-19AE-4EDF-9C4C-5F15E5E41EC1}" sibTransId="{5DD1310F-21DD-428F-88DE-665BA54C6EB5}"/>
    <dgm:cxn modelId="{37B763E3-7F51-45D3-B661-EEA2EF3EC57B}" srcId="{AE4AFB9B-FA10-495D-8399-77E65D57D4C3}" destId="{09E9F762-421E-403D-8A6E-765EC7444093}" srcOrd="2" destOrd="0" parTransId="{5018D013-AFC2-4DA7-8030-1725BC03E421}" sibTransId="{F605A5C5-284E-4FA1-9094-376743540B3A}"/>
    <dgm:cxn modelId="{33229322-EB5F-43A5-9807-4F5DBCAD1B05}" type="presParOf" srcId="{0415C153-BA84-4AE5-BBB7-E14477A85233}" destId="{0EC0E171-A86D-4CC6-85B4-052CB456F6E1}" srcOrd="0" destOrd="0" presId="urn:microsoft.com/office/officeart/2008/layout/LinedList"/>
    <dgm:cxn modelId="{5C6D77F7-6A24-47EC-B95E-09CF5889758A}" type="presParOf" srcId="{0415C153-BA84-4AE5-BBB7-E14477A85233}" destId="{B7662A6C-F980-4394-9A8B-1C70B0396281}" srcOrd="1" destOrd="0" presId="urn:microsoft.com/office/officeart/2008/layout/LinedList"/>
    <dgm:cxn modelId="{6B9601BD-E9D7-4DCA-92BB-D7E9D3F77C52}" type="presParOf" srcId="{B7662A6C-F980-4394-9A8B-1C70B0396281}" destId="{796278A4-1F0B-4760-8BD1-EB386603E9A0}" srcOrd="0" destOrd="0" presId="urn:microsoft.com/office/officeart/2008/layout/LinedList"/>
    <dgm:cxn modelId="{B8545567-2AC3-4C46-AAA2-C3D689CBF45D}" type="presParOf" srcId="{B7662A6C-F980-4394-9A8B-1C70B0396281}" destId="{A63A43ED-0CDF-4949-844E-B0E73341CBA7}" srcOrd="1" destOrd="0" presId="urn:microsoft.com/office/officeart/2008/layout/LinedList"/>
    <dgm:cxn modelId="{E4833B85-F52D-4192-B30D-915DAD7FC452}" type="presParOf" srcId="{0415C153-BA84-4AE5-BBB7-E14477A85233}" destId="{8FB5327D-B7B4-4E86-BD13-57A945BFF2B5}" srcOrd="2" destOrd="0" presId="urn:microsoft.com/office/officeart/2008/layout/LinedList"/>
    <dgm:cxn modelId="{FCBF70D9-E5EC-4FD6-A5FB-4BF142B11C89}" type="presParOf" srcId="{0415C153-BA84-4AE5-BBB7-E14477A85233}" destId="{0FFA8EEC-137C-4018-B95E-9851EAFD96BE}" srcOrd="3" destOrd="0" presId="urn:microsoft.com/office/officeart/2008/layout/LinedList"/>
    <dgm:cxn modelId="{5B080E74-0546-490F-A757-0AA904697E6C}" type="presParOf" srcId="{0FFA8EEC-137C-4018-B95E-9851EAFD96BE}" destId="{EAB34ACB-DECE-48AD-A550-7145E2CB5E53}" srcOrd="0" destOrd="0" presId="urn:microsoft.com/office/officeart/2008/layout/LinedList"/>
    <dgm:cxn modelId="{B86F6FE7-C041-40AD-A9C2-C53982D312EE}" type="presParOf" srcId="{0FFA8EEC-137C-4018-B95E-9851EAFD96BE}" destId="{4F55AB75-F219-4CF0-A71A-549359D89A08}" srcOrd="1" destOrd="0" presId="urn:microsoft.com/office/officeart/2008/layout/LinedList"/>
    <dgm:cxn modelId="{21307C2E-3142-4D0C-92ED-B89EFCE3BFA2}" type="presParOf" srcId="{0415C153-BA84-4AE5-BBB7-E14477A85233}" destId="{B29A37BD-8EFC-4904-94B7-92458E4C6BBE}" srcOrd="4" destOrd="0" presId="urn:microsoft.com/office/officeart/2008/layout/LinedList"/>
    <dgm:cxn modelId="{7E7DB028-53E6-41B0-B51F-6896FA0932B9}" type="presParOf" srcId="{0415C153-BA84-4AE5-BBB7-E14477A85233}" destId="{4A765543-C093-4A10-A180-A5D8A8C8E157}" srcOrd="5" destOrd="0" presId="urn:microsoft.com/office/officeart/2008/layout/LinedList"/>
    <dgm:cxn modelId="{8206923A-D40F-4E7C-8F90-FA25C7E32D53}" type="presParOf" srcId="{4A765543-C093-4A10-A180-A5D8A8C8E157}" destId="{08FB5384-9896-4233-B34A-9932B239CC16}" srcOrd="0" destOrd="0" presId="urn:microsoft.com/office/officeart/2008/layout/LinedList"/>
    <dgm:cxn modelId="{531BF35A-C16F-497F-8C40-F411AA485DBC}" type="presParOf" srcId="{4A765543-C093-4A10-A180-A5D8A8C8E157}" destId="{575FCBDB-AC50-4309-9493-B3024AFADFA1}" srcOrd="1" destOrd="0" presId="urn:microsoft.com/office/officeart/2008/layout/LinedList"/>
    <dgm:cxn modelId="{BB69AEB2-13E8-4348-A95A-2044B4C8AB9C}" type="presParOf" srcId="{0415C153-BA84-4AE5-BBB7-E14477A85233}" destId="{9D92A5AB-293F-444F-B62A-6690EF186E18}" srcOrd="6" destOrd="0" presId="urn:microsoft.com/office/officeart/2008/layout/LinedList"/>
    <dgm:cxn modelId="{5FD262F2-EE96-4275-8F5B-B321E2961458}" type="presParOf" srcId="{0415C153-BA84-4AE5-BBB7-E14477A85233}" destId="{33CA667D-13F2-4F1E-B783-AB015465010E}" srcOrd="7" destOrd="0" presId="urn:microsoft.com/office/officeart/2008/layout/LinedList"/>
    <dgm:cxn modelId="{AF7FAFC5-B90B-4877-99FE-2D2D608F5404}" type="presParOf" srcId="{33CA667D-13F2-4F1E-B783-AB015465010E}" destId="{C53C5EC1-9929-403C-AF58-57C83E6532B5}" srcOrd="0" destOrd="0" presId="urn:microsoft.com/office/officeart/2008/layout/LinedList"/>
    <dgm:cxn modelId="{24361E0E-55BA-417F-8F03-E007F3C49241}" type="presParOf" srcId="{33CA667D-13F2-4F1E-B783-AB015465010E}" destId="{011DE302-AC71-444C-A8B1-69D4C771B26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C19B703-AC52-4733-A6E6-839B10C14C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C5BEAEC-D469-4B32-AFCD-D0333D28DAFC}">
      <dgm:prSet/>
      <dgm:spPr/>
      <dgm:t>
        <a:bodyPr/>
        <a:lstStyle/>
        <a:p>
          <a:pPr rtl="0"/>
          <a:r>
            <a:rPr lang="ru-RU" dirty="0" smtClean="0"/>
            <a:t>Вводная часть. Жестовое приветствие.</a:t>
          </a:r>
          <a:endParaRPr lang="ru-RU" dirty="0"/>
        </a:p>
      </dgm:t>
    </dgm:pt>
    <dgm:pt modelId="{4871A574-70DE-40AF-A18E-6B5D1B77EC5C}" type="parTrans" cxnId="{EFD274B6-9023-4492-8784-1FE7A44F79AC}">
      <dgm:prSet/>
      <dgm:spPr/>
      <dgm:t>
        <a:bodyPr/>
        <a:lstStyle/>
        <a:p>
          <a:endParaRPr lang="ru-RU"/>
        </a:p>
      </dgm:t>
    </dgm:pt>
    <dgm:pt modelId="{7D25E6A6-BF16-4148-AA95-148131601D0F}" type="sibTrans" cxnId="{EFD274B6-9023-4492-8784-1FE7A44F79AC}">
      <dgm:prSet/>
      <dgm:spPr/>
      <dgm:t>
        <a:bodyPr/>
        <a:lstStyle/>
        <a:p>
          <a:endParaRPr lang="ru-RU"/>
        </a:p>
      </dgm:t>
    </dgm:pt>
    <dgm:pt modelId="{3D0DF094-BE35-4646-BD04-B2C87A0028DA}" type="pres">
      <dgm:prSet presAssocID="{5C19B703-AC52-4733-A6E6-839B10C14C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394ACF-9209-416D-9247-C76BE828ABA5}" type="pres">
      <dgm:prSet presAssocID="{0C5BEAEC-D469-4B32-AFCD-D0333D28DAF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D274B6-9023-4492-8784-1FE7A44F79AC}" srcId="{5C19B703-AC52-4733-A6E6-839B10C14C35}" destId="{0C5BEAEC-D469-4B32-AFCD-D0333D28DAFC}" srcOrd="0" destOrd="0" parTransId="{4871A574-70DE-40AF-A18E-6B5D1B77EC5C}" sibTransId="{7D25E6A6-BF16-4148-AA95-148131601D0F}"/>
    <dgm:cxn modelId="{D7EB2DCB-6D84-4F8A-873E-7FB51CE53129}" type="presOf" srcId="{0C5BEAEC-D469-4B32-AFCD-D0333D28DAFC}" destId="{24394ACF-9209-416D-9247-C76BE828ABA5}" srcOrd="0" destOrd="0" presId="urn:microsoft.com/office/officeart/2005/8/layout/vList2"/>
    <dgm:cxn modelId="{B76A1EC6-4645-40E4-931E-473F31E07C48}" type="presOf" srcId="{5C19B703-AC52-4733-A6E6-839B10C14C35}" destId="{3D0DF094-BE35-4646-BD04-B2C87A0028DA}" srcOrd="0" destOrd="0" presId="urn:microsoft.com/office/officeart/2005/8/layout/vList2"/>
    <dgm:cxn modelId="{9B754B89-EE07-4AE2-AC61-28E045250DF2}" type="presParOf" srcId="{3D0DF094-BE35-4646-BD04-B2C87A0028DA}" destId="{24394ACF-9209-416D-9247-C76BE828ABA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2654D26-F970-40F4-BEE6-C2CD474F41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562A3D3-F330-481A-93C0-979DCB029FF0}">
      <dgm:prSet/>
      <dgm:spPr/>
      <dgm:t>
        <a:bodyPr/>
        <a:lstStyle/>
        <a:p>
          <a:pPr rtl="0"/>
          <a:r>
            <a:rPr lang="ru-RU" dirty="0" smtClean="0"/>
            <a:t>Итог. Жестовое прощание. Оценочные жесты.</a:t>
          </a:r>
          <a:endParaRPr lang="ru-RU" dirty="0"/>
        </a:p>
      </dgm:t>
    </dgm:pt>
    <dgm:pt modelId="{51FEB411-8919-4943-9732-26DA84CACB34}" type="parTrans" cxnId="{2BADE75A-7A67-46B3-9A67-1ED31286EFDE}">
      <dgm:prSet/>
      <dgm:spPr/>
      <dgm:t>
        <a:bodyPr/>
        <a:lstStyle/>
        <a:p>
          <a:endParaRPr lang="ru-RU"/>
        </a:p>
      </dgm:t>
    </dgm:pt>
    <dgm:pt modelId="{1DB43A53-74C9-4979-A820-50D8A567FC70}" type="sibTrans" cxnId="{2BADE75A-7A67-46B3-9A67-1ED31286EFDE}">
      <dgm:prSet/>
      <dgm:spPr/>
      <dgm:t>
        <a:bodyPr/>
        <a:lstStyle/>
        <a:p>
          <a:endParaRPr lang="ru-RU"/>
        </a:p>
      </dgm:t>
    </dgm:pt>
    <dgm:pt modelId="{0F3EAECC-4862-4503-9525-CD5281DED4C8}" type="pres">
      <dgm:prSet presAssocID="{52654D26-F970-40F4-BEE6-C2CD474F41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D16B64-0DBE-4577-AB96-2CD1F29B100E}" type="pres">
      <dgm:prSet presAssocID="{5562A3D3-F330-481A-93C0-979DCB029FF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ADE75A-7A67-46B3-9A67-1ED31286EFDE}" srcId="{52654D26-F970-40F4-BEE6-C2CD474F4166}" destId="{5562A3D3-F330-481A-93C0-979DCB029FF0}" srcOrd="0" destOrd="0" parTransId="{51FEB411-8919-4943-9732-26DA84CACB34}" sibTransId="{1DB43A53-74C9-4979-A820-50D8A567FC70}"/>
    <dgm:cxn modelId="{2D34ADCF-CFD2-4578-8AF3-49F62AA81C0D}" type="presOf" srcId="{52654D26-F970-40F4-BEE6-C2CD474F4166}" destId="{0F3EAECC-4862-4503-9525-CD5281DED4C8}" srcOrd="0" destOrd="0" presId="urn:microsoft.com/office/officeart/2005/8/layout/vList2"/>
    <dgm:cxn modelId="{FD1FD585-D70B-4E13-B870-C5A7F7FC46CC}" type="presOf" srcId="{5562A3D3-F330-481A-93C0-979DCB029FF0}" destId="{57D16B64-0DBE-4577-AB96-2CD1F29B100E}" srcOrd="0" destOrd="0" presId="urn:microsoft.com/office/officeart/2005/8/layout/vList2"/>
    <dgm:cxn modelId="{EB397967-5260-40BC-9D50-CA7FC353D3CA}" type="presParOf" srcId="{0F3EAECC-4862-4503-9525-CD5281DED4C8}" destId="{57D16B64-0DBE-4577-AB96-2CD1F29B10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384EEA-BA32-40B6-86C3-FE8FC67391DD}" type="doc">
      <dgm:prSet loTypeId="urn:microsoft.com/office/officeart/2005/8/layout/vList2" loCatId="list" qsTypeId="urn:microsoft.com/office/officeart/2005/8/quickstyle/3d3" qsCatId="3D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B47C64A7-4A14-4F52-99A4-9EADBF24D03E}">
      <dgm:prSet custT="1"/>
      <dgm:spPr/>
      <dgm:t>
        <a:bodyPr/>
        <a:lstStyle/>
        <a:p>
          <a:pPr rtl="0"/>
          <a:r>
            <a:rPr lang="ru-RU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rPr>
            <a:t>Основная цель:</a:t>
          </a:r>
          <a:endParaRPr lang="ru-RU" sz="3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Calibri" pitchFamily="34" charset="0"/>
          </a:endParaRPr>
        </a:p>
      </dgm:t>
    </dgm:pt>
    <dgm:pt modelId="{CFE1BE8D-B6DA-45C1-86ED-8F0B3613D029}" type="parTrans" cxnId="{F385455B-298F-4DB2-AC94-8EEF57DC4E9F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036FFD80-33C4-4404-8612-7D095CDD6D89}" type="sibTrans" cxnId="{F385455B-298F-4DB2-AC94-8EEF57DC4E9F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B07A43AE-5A72-4183-94E6-2C001BB97586}" type="pres">
      <dgm:prSet presAssocID="{37384EEA-BA32-40B6-86C3-FE8FC67391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68AF69-F71E-47DE-9C14-90105E070854}" type="pres">
      <dgm:prSet presAssocID="{B47C64A7-4A14-4F52-99A4-9EADBF24D03E}" presName="parentText" presStyleLbl="node1" presStyleIdx="0" presStyleCnt="1" custLinFactNeighborX="91304" custLinFactNeighborY="-146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85455B-298F-4DB2-AC94-8EEF57DC4E9F}" srcId="{37384EEA-BA32-40B6-86C3-FE8FC67391DD}" destId="{B47C64A7-4A14-4F52-99A4-9EADBF24D03E}" srcOrd="0" destOrd="0" parTransId="{CFE1BE8D-B6DA-45C1-86ED-8F0B3613D029}" sibTransId="{036FFD80-33C4-4404-8612-7D095CDD6D89}"/>
    <dgm:cxn modelId="{B2F2E547-A22B-47E8-8550-C3B8AE2F2375}" type="presOf" srcId="{B47C64A7-4A14-4F52-99A4-9EADBF24D03E}" destId="{4468AF69-F71E-47DE-9C14-90105E070854}" srcOrd="0" destOrd="0" presId="urn:microsoft.com/office/officeart/2005/8/layout/vList2"/>
    <dgm:cxn modelId="{3A271142-5E20-4581-B4C3-99E82E906F89}" type="presOf" srcId="{37384EEA-BA32-40B6-86C3-FE8FC67391DD}" destId="{B07A43AE-5A72-4183-94E6-2C001BB97586}" srcOrd="0" destOrd="0" presId="urn:microsoft.com/office/officeart/2005/8/layout/vList2"/>
    <dgm:cxn modelId="{4948E31F-4E67-4258-9C46-ADDAD82E1F20}" type="presParOf" srcId="{B07A43AE-5A72-4183-94E6-2C001BB97586}" destId="{4468AF69-F71E-47DE-9C14-90105E07085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9D7CB43-5863-4339-B7D8-400FDEBCB8D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796399C-30B7-4043-8FB8-814D3E8C4807}">
      <dgm:prSet/>
      <dgm:spPr/>
      <dgm:t>
        <a:bodyPr/>
        <a:lstStyle/>
        <a:p>
          <a:pPr rtl="0"/>
          <a:r>
            <a:rPr lang="ru-RU" dirty="0" smtClean="0"/>
            <a:t>Основная часть.</a:t>
          </a:r>
          <a:endParaRPr lang="ru-RU" dirty="0"/>
        </a:p>
      </dgm:t>
    </dgm:pt>
    <dgm:pt modelId="{8CB09347-231C-4FE2-BB0D-3C100049AF6F}" type="parTrans" cxnId="{53B18A7F-5033-4AC7-86EE-38E660140C9F}">
      <dgm:prSet/>
      <dgm:spPr/>
      <dgm:t>
        <a:bodyPr/>
        <a:lstStyle/>
        <a:p>
          <a:endParaRPr lang="ru-RU"/>
        </a:p>
      </dgm:t>
    </dgm:pt>
    <dgm:pt modelId="{C4117554-ED3A-453E-9F6B-1638C7477601}" type="sibTrans" cxnId="{53B18A7F-5033-4AC7-86EE-38E660140C9F}">
      <dgm:prSet/>
      <dgm:spPr/>
      <dgm:t>
        <a:bodyPr/>
        <a:lstStyle/>
        <a:p>
          <a:endParaRPr lang="ru-RU"/>
        </a:p>
      </dgm:t>
    </dgm:pt>
    <dgm:pt modelId="{963DF5ED-AA6F-4FF8-A2C9-5182A85AB6CD}" type="pres">
      <dgm:prSet presAssocID="{B9D7CB43-5863-4339-B7D8-400FDEBCB8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27CF5B-7A2D-4F2C-AF92-79ACF5400931}" type="pres">
      <dgm:prSet presAssocID="{B796399C-30B7-4043-8FB8-814D3E8C4807}" presName="parentText" presStyleLbl="node1" presStyleIdx="0" presStyleCnt="1" custLinFactNeighborX="-1190" custLinFactNeighborY="-225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345D4D-30C2-49AD-83F2-93FC88ADFAF1}" type="presOf" srcId="{B796399C-30B7-4043-8FB8-814D3E8C4807}" destId="{4F27CF5B-7A2D-4F2C-AF92-79ACF5400931}" srcOrd="0" destOrd="0" presId="urn:microsoft.com/office/officeart/2005/8/layout/vList2"/>
    <dgm:cxn modelId="{53B18A7F-5033-4AC7-86EE-38E660140C9F}" srcId="{B9D7CB43-5863-4339-B7D8-400FDEBCB8DB}" destId="{B796399C-30B7-4043-8FB8-814D3E8C4807}" srcOrd="0" destOrd="0" parTransId="{8CB09347-231C-4FE2-BB0D-3C100049AF6F}" sibTransId="{C4117554-ED3A-453E-9F6B-1638C7477601}"/>
    <dgm:cxn modelId="{C88004D5-0EE3-4EAF-AC10-A5E73A698086}" type="presOf" srcId="{B9D7CB43-5863-4339-B7D8-400FDEBCB8DB}" destId="{963DF5ED-AA6F-4FF8-A2C9-5182A85AB6CD}" srcOrd="0" destOrd="0" presId="urn:microsoft.com/office/officeart/2005/8/layout/vList2"/>
    <dgm:cxn modelId="{ADA0DDCF-EC60-4892-9B90-CEAFA7BB63BD}" type="presParOf" srcId="{963DF5ED-AA6F-4FF8-A2C9-5182A85AB6CD}" destId="{4F27CF5B-7A2D-4F2C-AF92-79ACF54009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1D3919-EFC2-4F28-8527-0DA67BD83115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054CC45-2577-4325-8CB4-9EE82EF56B92}">
      <dgm:prSet/>
      <dgm:spPr/>
      <dgm:t>
        <a:bodyPr/>
        <a:lstStyle/>
        <a:p>
          <a:pPr rtl="0"/>
          <a:r>
            <a:rPr lang="ru-RU" dirty="0" smtClean="0"/>
            <a:t>- средства, способы, системы, которые помогают детям и взрослым с серьезными проблемами в развитии вербальной речи выразить себя и лучше понимать происходящее.</a:t>
          </a:r>
          <a:endParaRPr lang="ru-RU" dirty="0"/>
        </a:p>
      </dgm:t>
    </dgm:pt>
    <dgm:pt modelId="{5C6218B6-ED3D-4603-912B-155DAD0A0E82}" type="parTrans" cxnId="{F01BC12A-1F2E-491C-BED3-59BE2B062CA0}">
      <dgm:prSet/>
      <dgm:spPr/>
      <dgm:t>
        <a:bodyPr/>
        <a:lstStyle/>
        <a:p>
          <a:endParaRPr lang="ru-RU"/>
        </a:p>
      </dgm:t>
    </dgm:pt>
    <dgm:pt modelId="{63E77A95-84FE-4F50-8C50-459D633FCC4D}" type="sibTrans" cxnId="{F01BC12A-1F2E-491C-BED3-59BE2B062CA0}">
      <dgm:prSet/>
      <dgm:spPr/>
      <dgm:t>
        <a:bodyPr/>
        <a:lstStyle/>
        <a:p>
          <a:endParaRPr lang="ru-RU"/>
        </a:p>
      </dgm:t>
    </dgm:pt>
    <dgm:pt modelId="{55A1F35F-C497-430A-89A9-237F1063B3E3}" type="pres">
      <dgm:prSet presAssocID="{811D3919-EFC2-4F28-8527-0DA67BD831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24C4A1-AC9E-4B9D-AE81-71378BD10318}" type="pres">
      <dgm:prSet presAssocID="{E054CC45-2577-4325-8CB4-9EE82EF56B9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1BC12A-1F2E-491C-BED3-59BE2B062CA0}" srcId="{811D3919-EFC2-4F28-8527-0DA67BD83115}" destId="{E054CC45-2577-4325-8CB4-9EE82EF56B92}" srcOrd="0" destOrd="0" parTransId="{5C6218B6-ED3D-4603-912B-155DAD0A0E82}" sibTransId="{63E77A95-84FE-4F50-8C50-459D633FCC4D}"/>
    <dgm:cxn modelId="{BF56F6E1-5F96-4984-85FF-4D768712DE67}" type="presOf" srcId="{811D3919-EFC2-4F28-8527-0DA67BD83115}" destId="{55A1F35F-C497-430A-89A9-237F1063B3E3}" srcOrd="0" destOrd="0" presId="urn:microsoft.com/office/officeart/2005/8/layout/vList2"/>
    <dgm:cxn modelId="{2A5D35EC-4C85-493C-9F13-DC986F779A08}" type="presOf" srcId="{E054CC45-2577-4325-8CB4-9EE82EF56B92}" destId="{9F24C4A1-AC9E-4B9D-AE81-71378BD10318}" srcOrd="0" destOrd="0" presId="urn:microsoft.com/office/officeart/2005/8/layout/vList2"/>
    <dgm:cxn modelId="{1D5B19F6-E753-4BE9-98A3-D79A20713526}" type="presParOf" srcId="{55A1F35F-C497-430A-89A9-237F1063B3E3}" destId="{9F24C4A1-AC9E-4B9D-AE81-71378BD103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A05C11-5CBE-4655-9DE7-175ED2E7191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EE6DC34E-C4DC-4E51-BF6F-13E88BBCA57A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жест всегда должен синхронно подкрепляться словом;</a:t>
          </a:r>
          <a:endParaRPr lang="ru-RU" b="1" dirty="0">
            <a:solidFill>
              <a:schemeClr val="tx1"/>
            </a:solidFill>
          </a:endParaRPr>
        </a:p>
      </dgm:t>
    </dgm:pt>
    <dgm:pt modelId="{BD0DD462-289C-4CE4-B84F-59F3D256D638}" type="parTrans" cxnId="{F09838DA-60D1-4645-A2D0-97D66BCC776C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E65697F-6019-46F3-889D-ECFD9F2D0EA4}" type="sibTrans" cxnId="{F09838DA-60D1-4645-A2D0-97D66BCC776C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400AEC2-CF6D-4A86-B993-2EC426590800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при обучении ребёнка жесту ему необходимо оказывать помощь в выполнении движения руками;</a:t>
          </a:r>
          <a:endParaRPr lang="ru-RU" b="1" dirty="0">
            <a:solidFill>
              <a:schemeClr val="tx1"/>
            </a:solidFill>
          </a:endParaRPr>
        </a:p>
      </dgm:t>
    </dgm:pt>
    <dgm:pt modelId="{8F2C55D0-DCE2-41C5-BB30-438AD0427376}" type="parTrans" cxnId="{EDC13BDE-B7C1-401D-AD2B-373A1CF49067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56A40272-2368-4CBD-9B98-A22BA887DB91}" type="sibTrans" cxnId="{EDC13BDE-B7C1-401D-AD2B-373A1CF49067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8A1400F3-5203-468C-98C2-E37A7C34673E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жесты, которым обучен ребёнок, должны отрабатываться в повседневной жизни;</a:t>
          </a:r>
          <a:endParaRPr lang="ru-RU" b="1" dirty="0">
            <a:solidFill>
              <a:schemeClr val="tx1"/>
            </a:solidFill>
          </a:endParaRPr>
        </a:p>
      </dgm:t>
    </dgm:pt>
    <dgm:pt modelId="{FF85DD4E-6F8C-4418-A0B1-5A47356B419E}" type="parTrans" cxnId="{83F4F3B6-4BB4-4B87-A674-4EA66A5C027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8C937CE-A97A-4EDE-8154-BB7E9FB4E39A}" type="sibTrans" cxnId="{83F4F3B6-4BB4-4B87-A674-4EA66A5C027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DB47EC79-486F-48BD-8F71-08F9B0B90299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при общении жестами ребёнка следует побуждать к произнесению звуков, слов;</a:t>
          </a:r>
          <a:endParaRPr lang="ru-RU" b="1" dirty="0">
            <a:solidFill>
              <a:schemeClr val="tx1"/>
            </a:solidFill>
          </a:endParaRPr>
        </a:p>
      </dgm:t>
    </dgm:pt>
    <dgm:pt modelId="{C423B61C-7D5E-4CB7-A7F6-2AE52E36BC8E}" type="parTrans" cxnId="{3956B890-02D6-4BB4-9B79-1D8D1D82BA0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5662560-4A74-4FD2-B4D5-D9ECC3A6BDFC}" type="sibTrans" cxnId="{3956B890-02D6-4BB4-9B79-1D8D1D82BA0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C7D0AC23-13F4-413F-94C0-53EF0242EE8B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всем окружающим важно понимать жесты, которые использует ребёнок и эмоционально реагировать на них. </a:t>
          </a:r>
          <a:endParaRPr lang="ru-RU" b="1" dirty="0">
            <a:solidFill>
              <a:schemeClr val="tx1"/>
            </a:solidFill>
          </a:endParaRPr>
        </a:p>
      </dgm:t>
    </dgm:pt>
    <dgm:pt modelId="{80E85F6F-756B-4261-83AE-CFFA4A1F9C5F}" type="parTrans" cxnId="{FA381A0E-BFFF-40C1-904F-A797AC872F1E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29C0F0B6-429C-450E-809E-363300FF82E1}" type="sibTrans" cxnId="{FA381A0E-BFFF-40C1-904F-A797AC872F1E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5D401FF-932F-44B1-89A6-D8C35085C4DA}" type="pres">
      <dgm:prSet presAssocID="{A0A05C11-5CBE-4655-9DE7-175ED2E719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099CC7-1544-45C2-8BC3-F8E5F41CA424}" type="pres">
      <dgm:prSet presAssocID="{EE6DC34E-C4DC-4E51-BF6F-13E88BBCA57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FC2AA-3032-4761-86A0-EF527D8F2EC3}" type="pres">
      <dgm:prSet presAssocID="{9E65697F-6019-46F3-889D-ECFD9F2D0EA4}" presName="spacer" presStyleCnt="0"/>
      <dgm:spPr/>
    </dgm:pt>
    <dgm:pt modelId="{382EB01E-4181-4626-8937-6B5258185C5E}" type="pres">
      <dgm:prSet presAssocID="{F400AEC2-CF6D-4A86-B993-2EC42659080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C160E-44ED-4BC4-A4CD-67E1FBEF3276}" type="pres">
      <dgm:prSet presAssocID="{56A40272-2368-4CBD-9B98-A22BA887DB91}" presName="spacer" presStyleCnt="0"/>
      <dgm:spPr/>
    </dgm:pt>
    <dgm:pt modelId="{501F5AE6-B215-4462-A09C-E914BE9AAB81}" type="pres">
      <dgm:prSet presAssocID="{8A1400F3-5203-468C-98C2-E37A7C34673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B57553-1253-4DC9-9114-B6C0CC831DB5}" type="pres">
      <dgm:prSet presAssocID="{98C937CE-A97A-4EDE-8154-BB7E9FB4E39A}" presName="spacer" presStyleCnt="0"/>
      <dgm:spPr/>
    </dgm:pt>
    <dgm:pt modelId="{479B3A63-B969-49D3-A7F7-C3D6AD811E7B}" type="pres">
      <dgm:prSet presAssocID="{DB47EC79-486F-48BD-8F71-08F9B0B9029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7EA4D-F77D-4D87-8A2E-84D135E30850}" type="pres">
      <dgm:prSet presAssocID="{95662560-4A74-4FD2-B4D5-D9ECC3A6BDFC}" presName="spacer" presStyleCnt="0"/>
      <dgm:spPr/>
    </dgm:pt>
    <dgm:pt modelId="{B71FE589-DB91-4AEC-9B51-3238EC048357}" type="pres">
      <dgm:prSet presAssocID="{C7D0AC23-13F4-413F-94C0-53EF0242EE8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9838DA-60D1-4645-A2D0-97D66BCC776C}" srcId="{A0A05C11-5CBE-4655-9DE7-175ED2E7191E}" destId="{EE6DC34E-C4DC-4E51-BF6F-13E88BBCA57A}" srcOrd="0" destOrd="0" parTransId="{BD0DD462-289C-4CE4-B84F-59F3D256D638}" sibTransId="{9E65697F-6019-46F3-889D-ECFD9F2D0EA4}"/>
    <dgm:cxn modelId="{EDC13BDE-B7C1-401D-AD2B-373A1CF49067}" srcId="{A0A05C11-5CBE-4655-9DE7-175ED2E7191E}" destId="{F400AEC2-CF6D-4A86-B993-2EC426590800}" srcOrd="1" destOrd="0" parTransId="{8F2C55D0-DCE2-41C5-BB30-438AD0427376}" sibTransId="{56A40272-2368-4CBD-9B98-A22BA887DB91}"/>
    <dgm:cxn modelId="{C4EBD9CA-7119-4AEF-AD51-4D2E91D39D59}" type="presOf" srcId="{F400AEC2-CF6D-4A86-B993-2EC426590800}" destId="{382EB01E-4181-4626-8937-6B5258185C5E}" srcOrd="0" destOrd="0" presId="urn:microsoft.com/office/officeart/2005/8/layout/vList2"/>
    <dgm:cxn modelId="{57D8D164-1477-4C95-9DAF-9A1D81B6415C}" type="presOf" srcId="{A0A05C11-5CBE-4655-9DE7-175ED2E7191E}" destId="{05D401FF-932F-44B1-89A6-D8C35085C4DA}" srcOrd="0" destOrd="0" presId="urn:microsoft.com/office/officeart/2005/8/layout/vList2"/>
    <dgm:cxn modelId="{FC50558D-6868-454D-BC9E-8E559C15934F}" type="presOf" srcId="{C7D0AC23-13F4-413F-94C0-53EF0242EE8B}" destId="{B71FE589-DB91-4AEC-9B51-3238EC048357}" srcOrd="0" destOrd="0" presId="urn:microsoft.com/office/officeart/2005/8/layout/vList2"/>
    <dgm:cxn modelId="{A6C46B2B-F3CB-485B-A03C-2733A393D2B3}" type="presOf" srcId="{8A1400F3-5203-468C-98C2-E37A7C34673E}" destId="{501F5AE6-B215-4462-A09C-E914BE9AAB81}" srcOrd="0" destOrd="0" presId="urn:microsoft.com/office/officeart/2005/8/layout/vList2"/>
    <dgm:cxn modelId="{FA381A0E-BFFF-40C1-904F-A797AC872F1E}" srcId="{A0A05C11-5CBE-4655-9DE7-175ED2E7191E}" destId="{C7D0AC23-13F4-413F-94C0-53EF0242EE8B}" srcOrd="4" destOrd="0" parTransId="{80E85F6F-756B-4261-83AE-CFFA4A1F9C5F}" sibTransId="{29C0F0B6-429C-450E-809E-363300FF82E1}"/>
    <dgm:cxn modelId="{2C429902-8FF1-45C5-9718-4BB78FE6335D}" type="presOf" srcId="{EE6DC34E-C4DC-4E51-BF6F-13E88BBCA57A}" destId="{5E099CC7-1544-45C2-8BC3-F8E5F41CA424}" srcOrd="0" destOrd="0" presId="urn:microsoft.com/office/officeart/2005/8/layout/vList2"/>
    <dgm:cxn modelId="{3956B890-02D6-4BB4-9B79-1D8D1D82BA06}" srcId="{A0A05C11-5CBE-4655-9DE7-175ED2E7191E}" destId="{DB47EC79-486F-48BD-8F71-08F9B0B90299}" srcOrd="3" destOrd="0" parTransId="{C423B61C-7D5E-4CB7-A7F6-2AE52E36BC8E}" sibTransId="{95662560-4A74-4FD2-B4D5-D9ECC3A6BDFC}"/>
    <dgm:cxn modelId="{1B18A813-E45C-489A-832F-AE32F3924D4C}" type="presOf" srcId="{DB47EC79-486F-48BD-8F71-08F9B0B90299}" destId="{479B3A63-B969-49D3-A7F7-C3D6AD811E7B}" srcOrd="0" destOrd="0" presId="urn:microsoft.com/office/officeart/2005/8/layout/vList2"/>
    <dgm:cxn modelId="{83F4F3B6-4BB4-4B87-A674-4EA66A5C0270}" srcId="{A0A05C11-5CBE-4655-9DE7-175ED2E7191E}" destId="{8A1400F3-5203-468C-98C2-E37A7C34673E}" srcOrd="2" destOrd="0" parTransId="{FF85DD4E-6F8C-4418-A0B1-5A47356B419E}" sibTransId="{98C937CE-A97A-4EDE-8154-BB7E9FB4E39A}"/>
    <dgm:cxn modelId="{647BE291-AB09-4F24-8E59-07CD07E15529}" type="presParOf" srcId="{05D401FF-932F-44B1-89A6-D8C35085C4DA}" destId="{5E099CC7-1544-45C2-8BC3-F8E5F41CA424}" srcOrd="0" destOrd="0" presId="urn:microsoft.com/office/officeart/2005/8/layout/vList2"/>
    <dgm:cxn modelId="{FACA4E03-5396-4AB4-B91F-F3596A33DB02}" type="presParOf" srcId="{05D401FF-932F-44B1-89A6-D8C35085C4DA}" destId="{770FC2AA-3032-4761-86A0-EF527D8F2EC3}" srcOrd="1" destOrd="0" presId="urn:microsoft.com/office/officeart/2005/8/layout/vList2"/>
    <dgm:cxn modelId="{CC3085E7-4C8C-497B-88B8-A7B4E50AB694}" type="presParOf" srcId="{05D401FF-932F-44B1-89A6-D8C35085C4DA}" destId="{382EB01E-4181-4626-8937-6B5258185C5E}" srcOrd="2" destOrd="0" presId="urn:microsoft.com/office/officeart/2005/8/layout/vList2"/>
    <dgm:cxn modelId="{F03EFE0B-9AA6-4779-9F19-7FD543CD56A5}" type="presParOf" srcId="{05D401FF-932F-44B1-89A6-D8C35085C4DA}" destId="{E86C160E-44ED-4BC4-A4CD-67E1FBEF3276}" srcOrd="3" destOrd="0" presId="urn:microsoft.com/office/officeart/2005/8/layout/vList2"/>
    <dgm:cxn modelId="{F2752EBC-F065-432D-831B-9A024342DC9D}" type="presParOf" srcId="{05D401FF-932F-44B1-89A6-D8C35085C4DA}" destId="{501F5AE6-B215-4462-A09C-E914BE9AAB81}" srcOrd="4" destOrd="0" presId="urn:microsoft.com/office/officeart/2005/8/layout/vList2"/>
    <dgm:cxn modelId="{8D534CAA-AD29-433A-841D-FDF48B22371C}" type="presParOf" srcId="{05D401FF-932F-44B1-89A6-D8C35085C4DA}" destId="{56B57553-1253-4DC9-9114-B6C0CC831DB5}" srcOrd="5" destOrd="0" presId="urn:microsoft.com/office/officeart/2005/8/layout/vList2"/>
    <dgm:cxn modelId="{CE1ED03B-9FF9-4E77-A124-4548C93B9850}" type="presParOf" srcId="{05D401FF-932F-44B1-89A6-D8C35085C4DA}" destId="{479B3A63-B969-49D3-A7F7-C3D6AD811E7B}" srcOrd="6" destOrd="0" presId="urn:microsoft.com/office/officeart/2005/8/layout/vList2"/>
    <dgm:cxn modelId="{3C6CD1C3-5419-4FA8-A32B-7A56D4569B9E}" type="presParOf" srcId="{05D401FF-932F-44B1-89A6-D8C35085C4DA}" destId="{F977EA4D-F77D-4D87-8A2E-84D135E30850}" srcOrd="7" destOrd="0" presId="urn:microsoft.com/office/officeart/2005/8/layout/vList2"/>
    <dgm:cxn modelId="{D393B590-D7B9-42C5-B69D-8D0089487395}" type="presParOf" srcId="{05D401FF-932F-44B1-89A6-D8C35085C4DA}" destId="{B71FE589-DB91-4AEC-9B51-3238EC04835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3ABF78-5BA1-4A8B-8E0E-5D76CF9133AF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FC227BD-81E1-464A-8E8F-4B6CC851EE38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  <a:effectLst/>
            </a:rPr>
            <a:t> быть необходима постоянно;</a:t>
          </a:r>
          <a:endParaRPr lang="ru-RU" sz="2000" b="1" dirty="0">
            <a:solidFill>
              <a:schemeClr val="tx1"/>
            </a:solidFill>
            <a:effectLst/>
          </a:endParaRPr>
        </a:p>
      </dgm:t>
    </dgm:pt>
    <dgm:pt modelId="{0A5344F1-3D26-4153-BDDC-EE38C39C43A0}" type="parTrans" cxnId="{5B6D6A36-432D-43C2-8330-431F5774AED1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/>
          </a:endParaRPr>
        </a:p>
      </dgm:t>
    </dgm:pt>
    <dgm:pt modelId="{A16DE704-11DF-4682-896B-4BF968784271}" type="sibTrans" cxnId="{5B6D6A36-432D-43C2-8330-431F5774AED1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/>
          </a:endParaRPr>
        </a:p>
      </dgm:t>
    </dgm:pt>
    <dgm:pt modelId="{8A5835AD-B6DF-4F70-B8FC-77884C7A1915}">
      <dgm:prSet custT="1"/>
      <dgm:spPr/>
      <dgm:t>
        <a:bodyPr/>
        <a:lstStyle/>
        <a:p>
          <a:pPr rtl="0"/>
          <a:r>
            <a:rPr lang="ru-RU" sz="2000" b="1" smtClean="0">
              <a:solidFill>
                <a:schemeClr val="tx1"/>
              </a:solidFill>
              <a:effectLst/>
            </a:rPr>
            <a:t> применяться как временная помощь;</a:t>
          </a:r>
          <a:endParaRPr lang="ru-RU" sz="2000" b="1" dirty="0">
            <a:solidFill>
              <a:schemeClr val="tx1"/>
            </a:solidFill>
            <a:effectLst/>
          </a:endParaRPr>
        </a:p>
      </dgm:t>
    </dgm:pt>
    <dgm:pt modelId="{212C435C-5BA3-4012-9BD4-99F8E2C10C1E}" type="parTrans" cxnId="{59B8A0AC-5105-47A6-87B5-15292B1C9611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/>
          </a:endParaRPr>
        </a:p>
      </dgm:t>
    </dgm:pt>
    <dgm:pt modelId="{135AA11D-A08B-489E-A7FD-B36B12284F68}" type="sibTrans" cxnId="{59B8A0AC-5105-47A6-87B5-15292B1C9611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/>
          </a:endParaRPr>
        </a:p>
      </dgm:t>
    </dgm:pt>
    <dgm:pt modelId="{12E61E30-ADE5-4E32-834D-9CB613804DB3}">
      <dgm:prSet custT="1"/>
      <dgm:spPr/>
      <dgm:t>
        <a:bodyPr/>
        <a:lstStyle/>
        <a:p>
          <a:pPr rtl="0"/>
          <a:r>
            <a:rPr lang="ru-RU" sz="2000" b="1" smtClean="0">
              <a:solidFill>
                <a:schemeClr val="tx1"/>
              </a:solidFill>
              <a:effectLst/>
            </a:rPr>
            <a:t>рассматриваться как помощь в приобретении лучшего владения речью.</a:t>
          </a:r>
          <a:endParaRPr lang="ru-RU" sz="2000" b="1" dirty="0">
            <a:solidFill>
              <a:schemeClr val="tx1"/>
            </a:solidFill>
            <a:effectLst/>
          </a:endParaRPr>
        </a:p>
      </dgm:t>
    </dgm:pt>
    <dgm:pt modelId="{F3FB56A9-A938-4F0A-B1F7-784C7CFC6C28}" type="parTrans" cxnId="{53495EC7-F94C-45F4-9E79-0DE8500A592F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/>
          </a:endParaRPr>
        </a:p>
      </dgm:t>
    </dgm:pt>
    <dgm:pt modelId="{EF02DE9C-5C06-48F3-ABF2-C83F5CEF990D}" type="sibTrans" cxnId="{53495EC7-F94C-45F4-9E79-0DE8500A592F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/>
          </a:endParaRPr>
        </a:p>
      </dgm:t>
    </dgm:pt>
    <dgm:pt modelId="{71AF27A6-5FC5-49F0-9EC2-64777B07B4E7}" type="pres">
      <dgm:prSet presAssocID="{F63ABF78-5BA1-4A8B-8E0E-5D76CF9133A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24283C-298C-4DA9-A16A-DDB220B0F1DE}" type="pres">
      <dgm:prSet presAssocID="{BFC227BD-81E1-464A-8E8F-4B6CC851EE3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725CD-1B2B-4D05-8E7F-2DD5AB4D150F}" type="pres">
      <dgm:prSet presAssocID="{A16DE704-11DF-4682-896B-4BF968784271}" presName="sibTrans" presStyleCnt="0"/>
      <dgm:spPr/>
    </dgm:pt>
    <dgm:pt modelId="{C5D87574-FA54-4BE4-893D-958D420874E1}" type="pres">
      <dgm:prSet presAssocID="{8A5835AD-B6DF-4F70-B8FC-77884C7A191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9DD61-E558-4FF9-8D0D-A264BE20AB93}" type="pres">
      <dgm:prSet presAssocID="{135AA11D-A08B-489E-A7FD-B36B12284F68}" presName="sibTrans" presStyleCnt="0"/>
      <dgm:spPr/>
    </dgm:pt>
    <dgm:pt modelId="{580DA616-0CC7-4CEC-9D07-1C0AEBFD697B}" type="pres">
      <dgm:prSet presAssocID="{12E61E30-ADE5-4E32-834D-9CB613804DB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2A0F8E-52DD-4FC9-9298-B35350C59BB7}" type="presOf" srcId="{8A5835AD-B6DF-4F70-B8FC-77884C7A1915}" destId="{C5D87574-FA54-4BE4-893D-958D420874E1}" srcOrd="0" destOrd="0" presId="urn:microsoft.com/office/officeart/2005/8/layout/hList6"/>
    <dgm:cxn modelId="{401282EE-BE64-4C85-B9C3-8DF44230141C}" type="presOf" srcId="{BFC227BD-81E1-464A-8E8F-4B6CC851EE38}" destId="{5D24283C-298C-4DA9-A16A-DDB220B0F1DE}" srcOrd="0" destOrd="0" presId="urn:microsoft.com/office/officeart/2005/8/layout/hList6"/>
    <dgm:cxn modelId="{5B6D6A36-432D-43C2-8330-431F5774AED1}" srcId="{F63ABF78-5BA1-4A8B-8E0E-5D76CF9133AF}" destId="{BFC227BD-81E1-464A-8E8F-4B6CC851EE38}" srcOrd="0" destOrd="0" parTransId="{0A5344F1-3D26-4153-BDDC-EE38C39C43A0}" sibTransId="{A16DE704-11DF-4682-896B-4BF968784271}"/>
    <dgm:cxn modelId="{408F24A1-4702-427D-9069-5517D7E14F2B}" type="presOf" srcId="{12E61E30-ADE5-4E32-834D-9CB613804DB3}" destId="{580DA616-0CC7-4CEC-9D07-1C0AEBFD697B}" srcOrd="0" destOrd="0" presId="urn:microsoft.com/office/officeart/2005/8/layout/hList6"/>
    <dgm:cxn modelId="{BF5534F3-4825-4641-BBAE-F63B4EE3E80B}" type="presOf" srcId="{F63ABF78-5BA1-4A8B-8E0E-5D76CF9133AF}" destId="{71AF27A6-5FC5-49F0-9EC2-64777B07B4E7}" srcOrd="0" destOrd="0" presId="urn:microsoft.com/office/officeart/2005/8/layout/hList6"/>
    <dgm:cxn modelId="{59B8A0AC-5105-47A6-87B5-15292B1C9611}" srcId="{F63ABF78-5BA1-4A8B-8E0E-5D76CF9133AF}" destId="{8A5835AD-B6DF-4F70-B8FC-77884C7A1915}" srcOrd="1" destOrd="0" parTransId="{212C435C-5BA3-4012-9BD4-99F8E2C10C1E}" sibTransId="{135AA11D-A08B-489E-A7FD-B36B12284F68}"/>
    <dgm:cxn modelId="{53495EC7-F94C-45F4-9E79-0DE8500A592F}" srcId="{F63ABF78-5BA1-4A8B-8E0E-5D76CF9133AF}" destId="{12E61E30-ADE5-4E32-834D-9CB613804DB3}" srcOrd="2" destOrd="0" parTransId="{F3FB56A9-A938-4F0A-B1F7-784C7CFC6C28}" sibTransId="{EF02DE9C-5C06-48F3-ABF2-C83F5CEF990D}"/>
    <dgm:cxn modelId="{D0354D67-E442-4D82-A70B-8DC3E29A2590}" type="presParOf" srcId="{71AF27A6-5FC5-49F0-9EC2-64777B07B4E7}" destId="{5D24283C-298C-4DA9-A16A-DDB220B0F1DE}" srcOrd="0" destOrd="0" presId="urn:microsoft.com/office/officeart/2005/8/layout/hList6"/>
    <dgm:cxn modelId="{CBFDA5D2-F697-4C14-A1EB-413B6D4B2CAA}" type="presParOf" srcId="{71AF27A6-5FC5-49F0-9EC2-64777B07B4E7}" destId="{CF5725CD-1B2B-4D05-8E7F-2DD5AB4D150F}" srcOrd="1" destOrd="0" presId="urn:microsoft.com/office/officeart/2005/8/layout/hList6"/>
    <dgm:cxn modelId="{8246927B-4EB0-4A3F-83FF-D28731DD3856}" type="presParOf" srcId="{71AF27A6-5FC5-49F0-9EC2-64777B07B4E7}" destId="{C5D87574-FA54-4BE4-893D-958D420874E1}" srcOrd="2" destOrd="0" presId="urn:microsoft.com/office/officeart/2005/8/layout/hList6"/>
    <dgm:cxn modelId="{C17B5DBA-F331-474E-9F50-5241C27EAAA1}" type="presParOf" srcId="{71AF27A6-5FC5-49F0-9EC2-64777B07B4E7}" destId="{FAA9DD61-E558-4FF9-8D0D-A264BE20AB93}" srcOrd="3" destOrd="0" presId="urn:microsoft.com/office/officeart/2005/8/layout/hList6"/>
    <dgm:cxn modelId="{7E5CBF3B-852C-4C58-8838-0B8397342634}" type="presParOf" srcId="{71AF27A6-5FC5-49F0-9EC2-64777B07B4E7}" destId="{580DA616-0CC7-4CEC-9D07-1C0AEBFD697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E03AB3-F816-4D90-8FDF-4FF8F87D6AA1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CC89807C-2075-411E-8ADE-3AC200F32C59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  <a:effectLst/>
            </a:rPr>
            <a:t>Пиктограммы могут использоваться в следующих качествах:</a:t>
          </a:r>
          <a:endParaRPr lang="ru-RU" sz="2400" b="1" dirty="0">
            <a:solidFill>
              <a:schemeClr val="tx1"/>
            </a:solidFill>
            <a:effectLst/>
          </a:endParaRPr>
        </a:p>
      </dgm:t>
    </dgm:pt>
    <dgm:pt modelId="{2325A47C-C591-4589-B3FA-08FA6FA95FD2}" type="parTrans" cxnId="{2062BF5E-DD9E-4888-ACDD-28EF574618F1}">
      <dgm:prSet/>
      <dgm:spPr/>
      <dgm:t>
        <a:bodyPr/>
        <a:lstStyle/>
        <a:p>
          <a:endParaRPr lang="ru-RU" sz="2800"/>
        </a:p>
      </dgm:t>
    </dgm:pt>
    <dgm:pt modelId="{1CE2E74E-5B59-40E1-BDF6-5F68D662C221}" type="sibTrans" cxnId="{2062BF5E-DD9E-4888-ACDD-28EF574618F1}">
      <dgm:prSet/>
      <dgm:spPr/>
      <dgm:t>
        <a:bodyPr/>
        <a:lstStyle/>
        <a:p>
          <a:endParaRPr lang="ru-RU" sz="2800"/>
        </a:p>
      </dgm:t>
    </dgm:pt>
    <dgm:pt modelId="{C250FE8A-5735-4405-8027-827E9E93FF76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t"/>
        <a:lstStyle/>
        <a:p>
          <a:pPr algn="l" rtl="0"/>
          <a:r>
            <a:rPr lang="ru-RU" sz="2400" b="1" dirty="0" smtClean="0">
              <a:solidFill>
                <a:schemeClr val="tx1"/>
              </a:solidFill>
              <a:effectLst/>
            </a:rPr>
            <a:t>Как средство временного общения, для сохранения у ребёнка мотивации и желания общаться.</a:t>
          </a:r>
          <a:endParaRPr lang="ru-RU" sz="2400" b="1" dirty="0">
            <a:solidFill>
              <a:schemeClr val="tx1"/>
            </a:solidFill>
            <a:effectLst/>
          </a:endParaRPr>
        </a:p>
      </dgm:t>
    </dgm:pt>
    <dgm:pt modelId="{31D460B5-7C97-4C37-935F-D38DE73037EF}" type="parTrans" cxnId="{F9C72C0D-A2BD-4D94-A5C7-894A341062CB}">
      <dgm:prSet/>
      <dgm:spPr/>
      <dgm:t>
        <a:bodyPr/>
        <a:lstStyle/>
        <a:p>
          <a:endParaRPr lang="ru-RU" sz="2800"/>
        </a:p>
      </dgm:t>
    </dgm:pt>
    <dgm:pt modelId="{7E93C3D7-BE4E-4F9E-8C8E-F8197E5909D4}" type="sibTrans" cxnId="{F9C72C0D-A2BD-4D94-A5C7-894A341062CB}">
      <dgm:prSet/>
      <dgm:spPr/>
      <dgm:t>
        <a:bodyPr/>
        <a:lstStyle/>
        <a:p>
          <a:endParaRPr lang="ru-RU" sz="2800"/>
        </a:p>
      </dgm:t>
    </dgm:pt>
    <dgm:pt modelId="{C3115297-4FA0-48A7-ADBA-9CCF43F44C4C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t"/>
        <a:lstStyle/>
        <a:p>
          <a:pPr algn="l" rtl="0"/>
          <a:r>
            <a:rPr lang="ru-RU" sz="2400" b="1" dirty="0" smtClean="0">
              <a:solidFill>
                <a:schemeClr val="tx1"/>
              </a:solidFill>
              <a:effectLst/>
            </a:rPr>
            <a:t>Как средство постоянного общения для ребёнка, не способного говорить в будущем.</a:t>
          </a:r>
          <a:endParaRPr lang="ru-RU" sz="2400" b="1" dirty="0">
            <a:solidFill>
              <a:schemeClr val="tx1"/>
            </a:solidFill>
            <a:effectLst/>
          </a:endParaRPr>
        </a:p>
      </dgm:t>
    </dgm:pt>
    <dgm:pt modelId="{3723A2C5-3583-4FF0-BA0B-6AA4ED971FD4}" type="parTrans" cxnId="{98E45C71-D855-437A-8816-3F69E49C2E26}">
      <dgm:prSet/>
      <dgm:spPr/>
      <dgm:t>
        <a:bodyPr/>
        <a:lstStyle/>
        <a:p>
          <a:endParaRPr lang="ru-RU" sz="2800"/>
        </a:p>
      </dgm:t>
    </dgm:pt>
    <dgm:pt modelId="{A815F09E-5B6F-4D79-A4F3-3B551DBE9B95}" type="sibTrans" cxnId="{98E45C71-D855-437A-8816-3F69E49C2E26}">
      <dgm:prSet/>
      <dgm:spPr/>
      <dgm:t>
        <a:bodyPr/>
        <a:lstStyle/>
        <a:p>
          <a:endParaRPr lang="ru-RU" sz="2800"/>
        </a:p>
      </dgm:t>
    </dgm:pt>
    <dgm:pt modelId="{985C7051-EA3C-4739-8F22-315C986E894C}" type="pres">
      <dgm:prSet presAssocID="{B6E03AB3-F816-4D90-8FDF-4FF8F87D6A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07FF20-9C43-4D21-B54D-A6BC2A925C6E}" type="pres">
      <dgm:prSet presAssocID="{CC89807C-2075-411E-8ADE-3AC200F32C59}" presName="linNode" presStyleCnt="0"/>
      <dgm:spPr/>
    </dgm:pt>
    <dgm:pt modelId="{5272694A-3274-4640-9B0C-8D773F1BC942}" type="pres">
      <dgm:prSet presAssocID="{CC89807C-2075-411E-8ADE-3AC200F32C59}" presName="parentText" presStyleLbl="node1" presStyleIdx="0" presStyleCnt="3" custScaleX="146751" custScaleY="145898" custLinFactNeighborX="276" custLinFactNeighborY="268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CB247-7E74-49AC-AAF8-F4868E92A6A7}" type="pres">
      <dgm:prSet presAssocID="{1CE2E74E-5B59-40E1-BDF6-5F68D662C221}" presName="sp" presStyleCnt="0"/>
      <dgm:spPr/>
    </dgm:pt>
    <dgm:pt modelId="{E3E9BAC8-CBE3-4940-A43B-5B83D84CE7C8}" type="pres">
      <dgm:prSet presAssocID="{C250FE8A-5735-4405-8027-827E9E93FF76}" presName="linNode" presStyleCnt="0"/>
      <dgm:spPr/>
    </dgm:pt>
    <dgm:pt modelId="{5B443BD2-227A-4D77-A99D-27F64352C524}" type="pres">
      <dgm:prSet presAssocID="{C250FE8A-5735-4405-8027-827E9E93FF76}" presName="parentText" presStyleLbl="node1" presStyleIdx="1" presStyleCnt="3" custScaleX="131175" custScaleY="207019" custLinFactNeighborX="-65577" custLinFactNeighborY="736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EA242A-99C7-4F30-AB75-22DD559921CB}" type="pres">
      <dgm:prSet presAssocID="{7E93C3D7-BE4E-4F9E-8C8E-F8197E5909D4}" presName="sp" presStyleCnt="0"/>
      <dgm:spPr/>
    </dgm:pt>
    <dgm:pt modelId="{02A182CC-1172-4601-B851-58D0F8D52F99}" type="pres">
      <dgm:prSet presAssocID="{C3115297-4FA0-48A7-ADBA-9CCF43F44C4C}" presName="linNode" presStyleCnt="0"/>
      <dgm:spPr/>
    </dgm:pt>
    <dgm:pt modelId="{41E58409-6449-4D68-ABD0-BF265A112893}" type="pres">
      <dgm:prSet presAssocID="{C3115297-4FA0-48A7-ADBA-9CCF43F44C4C}" presName="parentText" presStyleLbl="node1" presStyleIdx="2" presStyleCnt="3" custScaleX="134305" custScaleY="210734" custLinFactY="-41064" custLinFactNeighborX="75656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92C088-6B3D-4D70-88E2-372FA026D6ED}" type="presOf" srcId="{C3115297-4FA0-48A7-ADBA-9CCF43F44C4C}" destId="{41E58409-6449-4D68-ABD0-BF265A112893}" srcOrd="0" destOrd="0" presId="urn:microsoft.com/office/officeart/2005/8/layout/vList5"/>
    <dgm:cxn modelId="{6FD49C3A-948A-470F-8F84-6A34B4397633}" type="presOf" srcId="{CC89807C-2075-411E-8ADE-3AC200F32C59}" destId="{5272694A-3274-4640-9B0C-8D773F1BC942}" srcOrd="0" destOrd="0" presId="urn:microsoft.com/office/officeart/2005/8/layout/vList5"/>
    <dgm:cxn modelId="{808FC2F7-8E57-4CAF-9954-C0F490424465}" type="presOf" srcId="{B6E03AB3-F816-4D90-8FDF-4FF8F87D6AA1}" destId="{985C7051-EA3C-4739-8F22-315C986E894C}" srcOrd="0" destOrd="0" presId="urn:microsoft.com/office/officeart/2005/8/layout/vList5"/>
    <dgm:cxn modelId="{F9C72C0D-A2BD-4D94-A5C7-894A341062CB}" srcId="{B6E03AB3-F816-4D90-8FDF-4FF8F87D6AA1}" destId="{C250FE8A-5735-4405-8027-827E9E93FF76}" srcOrd="1" destOrd="0" parTransId="{31D460B5-7C97-4C37-935F-D38DE73037EF}" sibTransId="{7E93C3D7-BE4E-4F9E-8C8E-F8197E5909D4}"/>
    <dgm:cxn modelId="{98E45C71-D855-437A-8816-3F69E49C2E26}" srcId="{B6E03AB3-F816-4D90-8FDF-4FF8F87D6AA1}" destId="{C3115297-4FA0-48A7-ADBA-9CCF43F44C4C}" srcOrd="2" destOrd="0" parTransId="{3723A2C5-3583-4FF0-BA0B-6AA4ED971FD4}" sibTransId="{A815F09E-5B6F-4D79-A4F3-3B551DBE9B95}"/>
    <dgm:cxn modelId="{9D30B713-2F95-441C-B150-4DCFBCADF094}" type="presOf" srcId="{C250FE8A-5735-4405-8027-827E9E93FF76}" destId="{5B443BD2-227A-4D77-A99D-27F64352C524}" srcOrd="0" destOrd="0" presId="urn:microsoft.com/office/officeart/2005/8/layout/vList5"/>
    <dgm:cxn modelId="{2062BF5E-DD9E-4888-ACDD-28EF574618F1}" srcId="{B6E03AB3-F816-4D90-8FDF-4FF8F87D6AA1}" destId="{CC89807C-2075-411E-8ADE-3AC200F32C59}" srcOrd="0" destOrd="0" parTransId="{2325A47C-C591-4589-B3FA-08FA6FA95FD2}" sibTransId="{1CE2E74E-5B59-40E1-BDF6-5F68D662C221}"/>
    <dgm:cxn modelId="{6782659B-968C-4D7F-86DD-B30706499140}" type="presParOf" srcId="{985C7051-EA3C-4739-8F22-315C986E894C}" destId="{8F07FF20-9C43-4D21-B54D-A6BC2A925C6E}" srcOrd="0" destOrd="0" presId="urn:microsoft.com/office/officeart/2005/8/layout/vList5"/>
    <dgm:cxn modelId="{4939D850-1D26-491C-8375-1729AA393DE8}" type="presParOf" srcId="{8F07FF20-9C43-4D21-B54D-A6BC2A925C6E}" destId="{5272694A-3274-4640-9B0C-8D773F1BC942}" srcOrd="0" destOrd="0" presId="urn:microsoft.com/office/officeart/2005/8/layout/vList5"/>
    <dgm:cxn modelId="{9F1E34ED-7976-4B50-A9B2-8A6EB03B3049}" type="presParOf" srcId="{985C7051-EA3C-4739-8F22-315C986E894C}" destId="{D4FCB247-7E74-49AC-AAF8-F4868E92A6A7}" srcOrd="1" destOrd="0" presId="urn:microsoft.com/office/officeart/2005/8/layout/vList5"/>
    <dgm:cxn modelId="{FE490A76-9AE0-41F5-9E59-A214E7C38D38}" type="presParOf" srcId="{985C7051-EA3C-4739-8F22-315C986E894C}" destId="{E3E9BAC8-CBE3-4940-A43B-5B83D84CE7C8}" srcOrd="2" destOrd="0" presId="urn:microsoft.com/office/officeart/2005/8/layout/vList5"/>
    <dgm:cxn modelId="{9C23C15A-1AF5-4304-849C-5E530DD1E586}" type="presParOf" srcId="{E3E9BAC8-CBE3-4940-A43B-5B83D84CE7C8}" destId="{5B443BD2-227A-4D77-A99D-27F64352C524}" srcOrd="0" destOrd="0" presId="urn:microsoft.com/office/officeart/2005/8/layout/vList5"/>
    <dgm:cxn modelId="{49C55B90-0F7F-48F8-AF3A-48A59DDD4264}" type="presParOf" srcId="{985C7051-EA3C-4739-8F22-315C986E894C}" destId="{01EA242A-99C7-4F30-AB75-22DD559921CB}" srcOrd="3" destOrd="0" presId="urn:microsoft.com/office/officeart/2005/8/layout/vList5"/>
    <dgm:cxn modelId="{24ECA910-9400-4E38-998F-ABE3E6AC8CAE}" type="presParOf" srcId="{985C7051-EA3C-4739-8F22-315C986E894C}" destId="{02A182CC-1172-4601-B851-58D0F8D52F99}" srcOrd="4" destOrd="0" presId="urn:microsoft.com/office/officeart/2005/8/layout/vList5"/>
    <dgm:cxn modelId="{3586EFAF-50D0-49B4-8568-B73A9F2F6591}" type="presParOf" srcId="{02A182CC-1172-4601-B851-58D0F8D52F99}" destId="{41E58409-6449-4D68-ABD0-BF265A11289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50C104A-F542-4928-A115-AF37C9024BA4}" type="doc">
      <dgm:prSet loTypeId="urn:microsoft.com/office/officeart/2009/3/layout/StepUpProcess" loCatId="process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A5B612E9-D324-467D-8424-544AC8BC61D5}">
      <dgm:prSet phldrT="[Текст]" custT="1"/>
      <dgm:spPr/>
      <dgm:t>
        <a:bodyPr/>
        <a:lstStyle/>
        <a:p>
          <a:r>
            <a:rPr lang="ru-RU" sz="3200" b="1" dirty="0" smtClean="0">
              <a:latin typeface="+mn-lt"/>
            </a:rPr>
            <a:t>1 этап.</a:t>
          </a:r>
        </a:p>
        <a:p>
          <a:r>
            <a:rPr lang="ru-RU" sz="2400" b="0" i="0" dirty="0" smtClean="0">
              <a:latin typeface="+mn-lt"/>
            </a:rPr>
            <a:t>Ознакомление с символом. </a:t>
          </a:r>
          <a:endParaRPr lang="ru-RU" sz="2400" b="0" i="0" dirty="0">
            <a:latin typeface="+mn-lt"/>
          </a:endParaRPr>
        </a:p>
      </dgm:t>
    </dgm:pt>
    <dgm:pt modelId="{37B888AE-44D0-4A3D-853A-9E969B9FEA0B}" type="parTrans" cxnId="{6A7491E7-3FCD-4490-A1F7-145488A92CD3}">
      <dgm:prSet/>
      <dgm:spPr/>
      <dgm:t>
        <a:bodyPr/>
        <a:lstStyle/>
        <a:p>
          <a:endParaRPr lang="ru-RU"/>
        </a:p>
      </dgm:t>
    </dgm:pt>
    <dgm:pt modelId="{953D6186-44B0-4FDC-BE74-0CF917E5709C}" type="sibTrans" cxnId="{6A7491E7-3FCD-4490-A1F7-145488A92CD3}">
      <dgm:prSet/>
      <dgm:spPr/>
      <dgm:t>
        <a:bodyPr/>
        <a:lstStyle/>
        <a:p>
          <a:endParaRPr lang="ru-RU"/>
        </a:p>
      </dgm:t>
    </dgm:pt>
    <dgm:pt modelId="{1E9F8475-AC33-4D70-8E42-785433FB2A94}">
      <dgm:prSet phldrT="[Текст]" custT="1"/>
      <dgm:spPr/>
      <dgm:t>
        <a:bodyPr/>
        <a:lstStyle/>
        <a:p>
          <a:r>
            <a:rPr lang="ru-RU" sz="3200" b="1" dirty="0" smtClean="0"/>
            <a:t>2 этап.</a:t>
          </a:r>
        </a:p>
        <a:p>
          <a:r>
            <a:rPr lang="ru-RU" sz="2400" dirty="0" smtClean="0"/>
            <a:t>Установление связи между изображениями предметов.</a:t>
          </a:r>
        </a:p>
        <a:p>
          <a:endParaRPr lang="ru-RU" sz="1900" dirty="0"/>
        </a:p>
      </dgm:t>
    </dgm:pt>
    <dgm:pt modelId="{2D2060A4-21D9-41DE-AF6B-E5DCBBA57CD6}" type="parTrans" cxnId="{A9EC3670-EBF1-4A27-BD21-3CF1F3FEF839}">
      <dgm:prSet/>
      <dgm:spPr/>
      <dgm:t>
        <a:bodyPr/>
        <a:lstStyle/>
        <a:p>
          <a:endParaRPr lang="ru-RU"/>
        </a:p>
      </dgm:t>
    </dgm:pt>
    <dgm:pt modelId="{DC2F10E7-7F7F-4B48-9BBC-D5CEFCDD8E9C}" type="sibTrans" cxnId="{A9EC3670-EBF1-4A27-BD21-3CF1F3FEF839}">
      <dgm:prSet/>
      <dgm:spPr/>
      <dgm:t>
        <a:bodyPr/>
        <a:lstStyle/>
        <a:p>
          <a:endParaRPr lang="ru-RU"/>
        </a:p>
      </dgm:t>
    </dgm:pt>
    <dgm:pt modelId="{A0546DFA-E153-4237-90FD-78747E2DF8D3}">
      <dgm:prSet phldrT="[Текст]" custT="1"/>
      <dgm:spPr/>
      <dgm:t>
        <a:bodyPr/>
        <a:lstStyle/>
        <a:p>
          <a:r>
            <a:rPr lang="ru-RU" sz="3200" b="1" dirty="0" smtClean="0"/>
            <a:t>3 этап.</a:t>
          </a:r>
        </a:p>
        <a:p>
          <a:r>
            <a:rPr lang="ru-RU" sz="2000" dirty="0" smtClean="0"/>
            <a:t>Закрепление навыка самостоятельных действий.</a:t>
          </a:r>
        </a:p>
        <a:p>
          <a:endParaRPr lang="ru-RU" sz="1900" dirty="0"/>
        </a:p>
      </dgm:t>
    </dgm:pt>
    <dgm:pt modelId="{6C40EEC5-3F03-430A-AF05-64E99B897EDE}" type="parTrans" cxnId="{7D3C3FDC-15D6-4365-BC04-8E4710351E29}">
      <dgm:prSet/>
      <dgm:spPr/>
      <dgm:t>
        <a:bodyPr/>
        <a:lstStyle/>
        <a:p>
          <a:endParaRPr lang="ru-RU"/>
        </a:p>
      </dgm:t>
    </dgm:pt>
    <dgm:pt modelId="{A4B4A3EC-040A-4156-95BC-42A90E2B2975}" type="sibTrans" cxnId="{7D3C3FDC-15D6-4365-BC04-8E4710351E29}">
      <dgm:prSet/>
      <dgm:spPr/>
      <dgm:t>
        <a:bodyPr/>
        <a:lstStyle/>
        <a:p>
          <a:endParaRPr lang="ru-RU"/>
        </a:p>
      </dgm:t>
    </dgm:pt>
    <dgm:pt modelId="{1EF9F143-4575-450E-9F7F-E428935D6309}" type="pres">
      <dgm:prSet presAssocID="{E50C104A-F542-4928-A115-AF37C9024BA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ABB87EE-868A-4BD1-A089-4028AFF152E7}" type="pres">
      <dgm:prSet presAssocID="{A5B612E9-D324-467D-8424-544AC8BC61D5}" presName="composite" presStyleCnt="0"/>
      <dgm:spPr/>
      <dgm:t>
        <a:bodyPr/>
        <a:lstStyle/>
        <a:p>
          <a:endParaRPr lang="ru-RU"/>
        </a:p>
      </dgm:t>
    </dgm:pt>
    <dgm:pt modelId="{54534238-ACCD-473C-9429-DC63567C9525}" type="pres">
      <dgm:prSet presAssocID="{A5B612E9-D324-467D-8424-544AC8BC61D5}" presName="LShape" presStyleLbl="alignNode1" presStyleIdx="0" presStyleCnt="5"/>
      <dgm:spPr/>
      <dgm:t>
        <a:bodyPr/>
        <a:lstStyle/>
        <a:p>
          <a:endParaRPr lang="ru-RU"/>
        </a:p>
      </dgm:t>
    </dgm:pt>
    <dgm:pt modelId="{01B65656-D717-4ED4-B62F-3841F2BDAF08}" type="pres">
      <dgm:prSet presAssocID="{A5B612E9-D324-467D-8424-544AC8BC61D5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31E97-EAFB-4F2A-AF08-174E064D7732}" type="pres">
      <dgm:prSet presAssocID="{A5B612E9-D324-467D-8424-544AC8BC61D5}" presName="Triangle" presStyleLbl="alignNode1" presStyleIdx="1" presStyleCnt="5"/>
      <dgm:spPr/>
      <dgm:t>
        <a:bodyPr/>
        <a:lstStyle/>
        <a:p>
          <a:endParaRPr lang="ru-RU"/>
        </a:p>
      </dgm:t>
    </dgm:pt>
    <dgm:pt modelId="{B1FC1EE0-0DF3-43D1-B080-00F79654C11F}" type="pres">
      <dgm:prSet presAssocID="{953D6186-44B0-4FDC-BE74-0CF917E5709C}" presName="sibTrans" presStyleCnt="0"/>
      <dgm:spPr/>
      <dgm:t>
        <a:bodyPr/>
        <a:lstStyle/>
        <a:p>
          <a:endParaRPr lang="ru-RU"/>
        </a:p>
      </dgm:t>
    </dgm:pt>
    <dgm:pt modelId="{4CDD0F08-B5EC-4A12-92CA-753E3890E3AC}" type="pres">
      <dgm:prSet presAssocID="{953D6186-44B0-4FDC-BE74-0CF917E5709C}" presName="space" presStyleCnt="0"/>
      <dgm:spPr/>
      <dgm:t>
        <a:bodyPr/>
        <a:lstStyle/>
        <a:p>
          <a:endParaRPr lang="ru-RU"/>
        </a:p>
      </dgm:t>
    </dgm:pt>
    <dgm:pt modelId="{391492AA-F89F-46AC-8179-B79E91607374}" type="pres">
      <dgm:prSet presAssocID="{1E9F8475-AC33-4D70-8E42-785433FB2A94}" presName="composite" presStyleCnt="0"/>
      <dgm:spPr/>
      <dgm:t>
        <a:bodyPr/>
        <a:lstStyle/>
        <a:p>
          <a:endParaRPr lang="ru-RU"/>
        </a:p>
      </dgm:t>
    </dgm:pt>
    <dgm:pt modelId="{C69CA808-0F11-44BC-9281-F0977D11379E}" type="pres">
      <dgm:prSet presAssocID="{1E9F8475-AC33-4D70-8E42-785433FB2A94}" presName="LShape" presStyleLbl="alignNode1" presStyleIdx="2" presStyleCnt="5"/>
      <dgm:spPr/>
      <dgm:t>
        <a:bodyPr/>
        <a:lstStyle/>
        <a:p>
          <a:endParaRPr lang="ru-RU"/>
        </a:p>
      </dgm:t>
    </dgm:pt>
    <dgm:pt modelId="{5CDCF372-4180-4F2A-B62C-0C66E11539F3}" type="pres">
      <dgm:prSet presAssocID="{1E9F8475-AC33-4D70-8E42-785433FB2A94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5AACCB-A10D-4917-83AE-179572462341}" type="pres">
      <dgm:prSet presAssocID="{1E9F8475-AC33-4D70-8E42-785433FB2A94}" presName="Triangle" presStyleLbl="alignNode1" presStyleIdx="3" presStyleCnt="5"/>
      <dgm:spPr/>
      <dgm:t>
        <a:bodyPr/>
        <a:lstStyle/>
        <a:p>
          <a:endParaRPr lang="ru-RU"/>
        </a:p>
      </dgm:t>
    </dgm:pt>
    <dgm:pt modelId="{5E41E92F-506F-4841-9CCB-B3A2C69353DD}" type="pres">
      <dgm:prSet presAssocID="{DC2F10E7-7F7F-4B48-9BBC-D5CEFCDD8E9C}" presName="sibTrans" presStyleCnt="0"/>
      <dgm:spPr/>
      <dgm:t>
        <a:bodyPr/>
        <a:lstStyle/>
        <a:p>
          <a:endParaRPr lang="ru-RU"/>
        </a:p>
      </dgm:t>
    </dgm:pt>
    <dgm:pt modelId="{07CED83D-9C15-4A4F-8F11-D55B9C55F952}" type="pres">
      <dgm:prSet presAssocID="{DC2F10E7-7F7F-4B48-9BBC-D5CEFCDD8E9C}" presName="space" presStyleCnt="0"/>
      <dgm:spPr/>
      <dgm:t>
        <a:bodyPr/>
        <a:lstStyle/>
        <a:p>
          <a:endParaRPr lang="ru-RU"/>
        </a:p>
      </dgm:t>
    </dgm:pt>
    <dgm:pt modelId="{88F0AAA4-B0BF-4A32-ACA6-F2B379DB4928}" type="pres">
      <dgm:prSet presAssocID="{A0546DFA-E153-4237-90FD-78747E2DF8D3}" presName="composite" presStyleCnt="0"/>
      <dgm:spPr/>
      <dgm:t>
        <a:bodyPr/>
        <a:lstStyle/>
        <a:p>
          <a:endParaRPr lang="ru-RU"/>
        </a:p>
      </dgm:t>
    </dgm:pt>
    <dgm:pt modelId="{85BC7B9C-5CC6-43A2-BE8F-60CE4722B10E}" type="pres">
      <dgm:prSet presAssocID="{A0546DFA-E153-4237-90FD-78747E2DF8D3}" presName="LShape" presStyleLbl="alignNode1" presStyleIdx="4" presStyleCnt="5"/>
      <dgm:spPr/>
      <dgm:t>
        <a:bodyPr/>
        <a:lstStyle/>
        <a:p>
          <a:endParaRPr lang="ru-RU"/>
        </a:p>
      </dgm:t>
    </dgm:pt>
    <dgm:pt modelId="{1D2753E3-C920-4BDE-A9E3-3DA795AB2202}" type="pres">
      <dgm:prSet presAssocID="{A0546DFA-E153-4237-90FD-78747E2DF8D3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3D985A-36D0-4916-B72C-BC6DDABC5485}" type="presOf" srcId="{A5B612E9-D324-467D-8424-544AC8BC61D5}" destId="{01B65656-D717-4ED4-B62F-3841F2BDAF08}" srcOrd="0" destOrd="0" presId="urn:microsoft.com/office/officeart/2009/3/layout/StepUpProcess"/>
    <dgm:cxn modelId="{7D3C3FDC-15D6-4365-BC04-8E4710351E29}" srcId="{E50C104A-F542-4928-A115-AF37C9024BA4}" destId="{A0546DFA-E153-4237-90FD-78747E2DF8D3}" srcOrd="2" destOrd="0" parTransId="{6C40EEC5-3F03-430A-AF05-64E99B897EDE}" sibTransId="{A4B4A3EC-040A-4156-95BC-42A90E2B2975}"/>
    <dgm:cxn modelId="{921B6717-EE6A-487D-ADBF-B84E2548C02F}" type="presOf" srcId="{A0546DFA-E153-4237-90FD-78747E2DF8D3}" destId="{1D2753E3-C920-4BDE-A9E3-3DA795AB2202}" srcOrd="0" destOrd="0" presId="urn:microsoft.com/office/officeart/2009/3/layout/StepUpProcess"/>
    <dgm:cxn modelId="{7AA7929E-4CDD-45FC-9C03-955E7B48A37F}" type="presOf" srcId="{E50C104A-F542-4928-A115-AF37C9024BA4}" destId="{1EF9F143-4575-450E-9F7F-E428935D6309}" srcOrd="0" destOrd="0" presId="urn:microsoft.com/office/officeart/2009/3/layout/StepUpProcess"/>
    <dgm:cxn modelId="{3052A2A0-617F-47B0-8EAA-E7C7E56ED071}" type="presOf" srcId="{1E9F8475-AC33-4D70-8E42-785433FB2A94}" destId="{5CDCF372-4180-4F2A-B62C-0C66E11539F3}" srcOrd="0" destOrd="0" presId="urn:microsoft.com/office/officeart/2009/3/layout/StepUpProcess"/>
    <dgm:cxn modelId="{A9EC3670-EBF1-4A27-BD21-3CF1F3FEF839}" srcId="{E50C104A-F542-4928-A115-AF37C9024BA4}" destId="{1E9F8475-AC33-4D70-8E42-785433FB2A94}" srcOrd="1" destOrd="0" parTransId="{2D2060A4-21D9-41DE-AF6B-E5DCBBA57CD6}" sibTransId="{DC2F10E7-7F7F-4B48-9BBC-D5CEFCDD8E9C}"/>
    <dgm:cxn modelId="{6A7491E7-3FCD-4490-A1F7-145488A92CD3}" srcId="{E50C104A-F542-4928-A115-AF37C9024BA4}" destId="{A5B612E9-D324-467D-8424-544AC8BC61D5}" srcOrd="0" destOrd="0" parTransId="{37B888AE-44D0-4A3D-853A-9E969B9FEA0B}" sibTransId="{953D6186-44B0-4FDC-BE74-0CF917E5709C}"/>
    <dgm:cxn modelId="{2FB2CE08-2B58-47DD-8049-975E1E549DD6}" type="presParOf" srcId="{1EF9F143-4575-450E-9F7F-E428935D6309}" destId="{4ABB87EE-868A-4BD1-A089-4028AFF152E7}" srcOrd="0" destOrd="0" presId="urn:microsoft.com/office/officeart/2009/3/layout/StepUpProcess"/>
    <dgm:cxn modelId="{1E1668F0-AB6C-447E-BEF3-77FE7DE4FA2F}" type="presParOf" srcId="{4ABB87EE-868A-4BD1-A089-4028AFF152E7}" destId="{54534238-ACCD-473C-9429-DC63567C9525}" srcOrd="0" destOrd="0" presId="urn:microsoft.com/office/officeart/2009/3/layout/StepUpProcess"/>
    <dgm:cxn modelId="{D7966B8F-8E0E-4C13-9D41-700E96641FED}" type="presParOf" srcId="{4ABB87EE-868A-4BD1-A089-4028AFF152E7}" destId="{01B65656-D717-4ED4-B62F-3841F2BDAF08}" srcOrd="1" destOrd="0" presId="urn:microsoft.com/office/officeart/2009/3/layout/StepUpProcess"/>
    <dgm:cxn modelId="{C48588C7-1B9A-4EAA-9B44-6C248664D780}" type="presParOf" srcId="{4ABB87EE-868A-4BD1-A089-4028AFF152E7}" destId="{2C131E97-EAFB-4F2A-AF08-174E064D7732}" srcOrd="2" destOrd="0" presId="urn:microsoft.com/office/officeart/2009/3/layout/StepUpProcess"/>
    <dgm:cxn modelId="{178F99AC-9BDC-44EB-B339-72B22BBF1EC6}" type="presParOf" srcId="{1EF9F143-4575-450E-9F7F-E428935D6309}" destId="{B1FC1EE0-0DF3-43D1-B080-00F79654C11F}" srcOrd="1" destOrd="0" presId="urn:microsoft.com/office/officeart/2009/3/layout/StepUpProcess"/>
    <dgm:cxn modelId="{997654BB-B1E6-406A-AE0F-65DB828F0AD4}" type="presParOf" srcId="{B1FC1EE0-0DF3-43D1-B080-00F79654C11F}" destId="{4CDD0F08-B5EC-4A12-92CA-753E3890E3AC}" srcOrd="0" destOrd="0" presId="urn:microsoft.com/office/officeart/2009/3/layout/StepUpProcess"/>
    <dgm:cxn modelId="{CB252004-208C-4E91-A1CE-D1BF86707DB4}" type="presParOf" srcId="{1EF9F143-4575-450E-9F7F-E428935D6309}" destId="{391492AA-F89F-46AC-8179-B79E91607374}" srcOrd="2" destOrd="0" presId="urn:microsoft.com/office/officeart/2009/3/layout/StepUpProcess"/>
    <dgm:cxn modelId="{656B99AF-3B5F-459D-A876-C92D9EB3F8C6}" type="presParOf" srcId="{391492AA-F89F-46AC-8179-B79E91607374}" destId="{C69CA808-0F11-44BC-9281-F0977D11379E}" srcOrd="0" destOrd="0" presId="urn:microsoft.com/office/officeart/2009/3/layout/StepUpProcess"/>
    <dgm:cxn modelId="{A1BC38F8-6B2E-455D-BE05-E3A4E9F496BC}" type="presParOf" srcId="{391492AA-F89F-46AC-8179-B79E91607374}" destId="{5CDCF372-4180-4F2A-B62C-0C66E11539F3}" srcOrd="1" destOrd="0" presId="urn:microsoft.com/office/officeart/2009/3/layout/StepUpProcess"/>
    <dgm:cxn modelId="{00728A4C-A392-443F-A417-683E284F837B}" type="presParOf" srcId="{391492AA-F89F-46AC-8179-B79E91607374}" destId="{B85AACCB-A10D-4917-83AE-179572462341}" srcOrd="2" destOrd="0" presId="urn:microsoft.com/office/officeart/2009/3/layout/StepUpProcess"/>
    <dgm:cxn modelId="{9BA63B57-8A59-40DD-B458-207CCD5B1E63}" type="presParOf" srcId="{1EF9F143-4575-450E-9F7F-E428935D6309}" destId="{5E41E92F-506F-4841-9CCB-B3A2C69353DD}" srcOrd="3" destOrd="0" presId="urn:microsoft.com/office/officeart/2009/3/layout/StepUpProcess"/>
    <dgm:cxn modelId="{D1054BB1-1CC9-4141-9E8E-DF6C1321FE5E}" type="presParOf" srcId="{5E41E92F-506F-4841-9CCB-B3A2C69353DD}" destId="{07CED83D-9C15-4A4F-8F11-D55B9C55F952}" srcOrd="0" destOrd="0" presId="urn:microsoft.com/office/officeart/2009/3/layout/StepUpProcess"/>
    <dgm:cxn modelId="{A513DFF2-16F1-4B2F-AB16-E6D912055A80}" type="presParOf" srcId="{1EF9F143-4575-450E-9F7F-E428935D6309}" destId="{88F0AAA4-B0BF-4A32-ACA6-F2B379DB4928}" srcOrd="4" destOrd="0" presId="urn:microsoft.com/office/officeart/2009/3/layout/StepUpProcess"/>
    <dgm:cxn modelId="{D12EFB87-6A96-4C74-85F7-98FD5C923910}" type="presParOf" srcId="{88F0AAA4-B0BF-4A32-ACA6-F2B379DB4928}" destId="{85BC7B9C-5CC6-43A2-BE8F-60CE4722B10E}" srcOrd="0" destOrd="0" presId="urn:microsoft.com/office/officeart/2009/3/layout/StepUpProcess"/>
    <dgm:cxn modelId="{13F151B2-7FD3-405A-80C5-4D7513E7D9DE}" type="presParOf" srcId="{88F0AAA4-B0BF-4A32-ACA6-F2B379DB4928}" destId="{1D2753E3-C920-4BDE-A9E3-3DA795AB220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2E90F16-59CA-445B-86A7-5C0436632B98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E1AF294-D57B-4BA6-AEE1-56F31DF4D35F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Идентификация символа с реальным предметом, действием, явлением;</a:t>
          </a:r>
          <a:endParaRPr lang="ru-RU" sz="2000" b="1" dirty="0">
            <a:solidFill>
              <a:schemeClr val="tx1"/>
            </a:solidFill>
          </a:endParaRPr>
        </a:p>
      </dgm:t>
    </dgm:pt>
    <dgm:pt modelId="{22189876-3DCA-44C0-89A6-BDCEB5E2E648}" type="parTrans" cxnId="{850A784D-6F85-413F-9B74-03F076B91EB2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C4CE4B54-A5C2-448E-B565-A79F9AA7FDB2}" type="sibTrans" cxnId="{850A784D-6F85-413F-9B74-03F076B91EB2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916220C6-6F30-4836-8857-7268A9F2F90D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Выбор нужной пиктограммы из ряда других (из нескольких пиктограмм ребёнок должен узнать и показать ту, которую назвал взрослый);</a:t>
          </a:r>
          <a:endParaRPr lang="ru-RU" sz="2000" b="1" dirty="0">
            <a:solidFill>
              <a:schemeClr val="tx1"/>
            </a:solidFill>
          </a:endParaRPr>
        </a:p>
      </dgm:t>
    </dgm:pt>
    <dgm:pt modelId="{F7E9C604-FD60-4153-B1A4-F7A75D5B6D95}" type="parTrans" cxnId="{01CBCA69-5AC8-46AD-BCD4-5D8B4F11C514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8A2386AC-2B2D-424E-A4D9-67C17A9EF978}" type="sibTrans" cxnId="{01CBCA69-5AC8-46AD-BCD4-5D8B4F11C514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E9C4CF92-1A8D-4D5D-88AB-1B5EA489E455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Выбор двух одинаковых пиктограмм среди ряда других;</a:t>
          </a:r>
          <a:endParaRPr lang="ru-RU" sz="2000" b="1" dirty="0">
            <a:solidFill>
              <a:schemeClr val="tx1"/>
            </a:solidFill>
          </a:endParaRPr>
        </a:p>
      </dgm:t>
    </dgm:pt>
    <dgm:pt modelId="{5F90487B-2877-4EF0-8BEB-4B433F2F5B2A}" type="parTrans" cxnId="{3103B210-53B6-42CD-963D-E3FAC333079B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FE03B432-C9CF-417D-A456-D5E2ECBB8347}" type="sibTrans" cxnId="{3103B210-53B6-42CD-963D-E3FAC333079B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22878D00-C1CF-448C-BC46-73F9EBFB4AFA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Выбор такой же пиктограммы среди определённого множества других</a:t>
          </a:r>
          <a:r>
            <a:rPr lang="ru-RU" sz="1600" b="1" dirty="0" smtClean="0">
              <a:solidFill>
                <a:schemeClr val="tx1"/>
              </a:solidFill>
            </a:rPr>
            <a:t>;</a:t>
          </a:r>
          <a:endParaRPr lang="ru-RU" sz="1600" b="1" dirty="0">
            <a:solidFill>
              <a:schemeClr val="tx1"/>
            </a:solidFill>
          </a:endParaRPr>
        </a:p>
      </dgm:t>
    </dgm:pt>
    <dgm:pt modelId="{94237A84-CCAA-49F4-A971-11B8F720E161}" type="parTrans" cxnId="{6AB7DC88-6174-4822-8816-22C6541C75D2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9C2FA558-9F2A-48DA-A9E6-5B773DB8DDF7}" type="sibTrans" cxnId="{6AB7DC88-6174-4822-8816-22C6541C75D2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A75DA9EB-E46D-459D-AA9F-933A081DA854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Конструирование фразы с помощью пиктограмм (ребёнок выбирает и показывает пиктограммы в той последовательности, в какой произносятся слова, чтобы получилась нужная фраза;</a:t>
          </a:r>
          <a:endParaRPr lang="ru-RU" sz="2000" b="1" dirty="0">
            <a:solidFill>
              <a:schemeClr val="tx1"/>
            </a:solidFill>
          </a:endParaRPr>
        </a:p>
      </dgm:t>
    </dgm:pt>
    <dgm:pt modelId="{63EEFA2E-4669-459D-A22F-B2D3816C5F4F}" type="parTrans" cxnId="{7559F7CC-8D93-42BF-80AE-48B733CB04D0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2098036B-9DC0-422C-B430-EE9699A4C4C5}" type="sibTrans" cxnId="{7559F7CC-8D93-42BF-80AE-48B733CB04D0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2AE2E4FB-2D3E-41A8-8103-4E0B6A652825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Выбор из нескольких фраз той, которую назвал взрослый</a:t>
          </a:r>
          <a:endParaRPr lang="ru-RU" sz="2000" b="1" dirty="0">
            <a:solidFill>
              <a:schemeClr val="tx1"/>
            </a:solidFill>
          </a:endParaRPr>
        </a:p>
      </dgm:t>
    </dgm:pt>
    <dgm:pt modelId="{7FEF9BF3-0206-4171-8705-2E1F55BCE0C1}" type="parTrans" cxnId="{8B851C36-E9E6-4AB9-9D06-D0E0056531FE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4C66517A-2274-47A4-BD22-B6A8DDA8686F}" type="sibTrans" cxnId="{8B851C36-E9E6-4AB9-9D06-D0E0056531FE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7E1B1FAD-B5E8-4855-8F0F-D9D09DFC7C7B}" type="pres">
      <dgm:prSet presAssocID="{C2E90F16-59CA-445B-86A7-5C0436632B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BB2D7D-3E9B-45E3-B499-6DE49A2C0D96}" type="pres">
      <dgm:prSet presAssocID="{BE1AF294-D57B-4BA6-AEE1-56F31DF4D35F}" presName="parentText" presStyleLbl="node1" presStyleIdx="0" presStyleCnt="6" custScaleY="62889" custLinFactY="-3611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7FE27F-E27F-4797-A28B-39B150588082}" type="pres">
      <dgm:prSet presAssocID="{C4CE4B54-A5C2-448E-B565-A79F9AA7FDB2}" presName="spacer" presStyleCnt="0"/>
      <dgm:spPr/>
      <dgm:t>
        <a:bodyPr/>
        <a:lstStyle/>
        <a:p>
          <a:endParaRPr lang="ru-RU"/>
        </a:p>
      </dgm:t>
    </dgm:pt>
    <dgm:pt modelId="{00082846-1962-462C-9E43-3D1CD0F4D00B}" type="pres">
      <dgm:prSet presAssocID="{916220C6-6F30-4836-8857-7268A9F2F90D}" presName="parentText" presStyleLbl="node1" presStyleIdx="1" presStyleCnt="6" custScaleY="71619" custLinFactNeighborY="-609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1B9D5-7C6D-43B7-B50B-C029371D623D}" type="pres">
      <dgm:prSet presAssocID="{8A2386AC-2B2D-424E-A4D9-67C17A9EF978}" presName="spacer" presStyleCnt="0"/>
      <dgm:spPr/>
      <dgm:t>
        <a:bodyPr/>
        <a:lstStyle/>
        <a:p>
          <a:endParaRPr lang="ru-RU"/>
        </a:p>
      </dgm:t>
    </dgm:pt>
    <dgm:pt modelId="{A6BBA719-7F82-4C73-9A64-B517B6240829}" type="pres">
      <dgm:prSet presAssocID="{E9C4CF92-1A8D-4D5D-88AB-1B5EA489E455}" presName="parentText" presStyleLbl="node1" presStyleIdx="2" presStyleCnt="6" custScaleY="58254" custLinFactNeighborY="-560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309DA-245A-41D7-8A3A-6E05E2FEDDF6}" type="pres">
      <dgm:prSet presAssocID="{FE03B432-C9CF-417D-A456-D5E2ECBB8347}" presName="spacer" presStyleCnt="0"/>
      <dgm:spPr/>
      <dgm:t>
        <a:bodyPr/>
        <a:lstStyle/>
        <a:p>
          <a:endParaRPr lang="ru-RU"/>
        </a:p>
      </dgm:t>
    </dgm:pt>
    <dgm:pt modelId="{5D4ACC95-B1B9-4A03-845A-299BFB67D9FB}" type="pres">
      <dgm:prSet presAssocID="{22878D00-C1CF-448C-BC46-73F9EBFB4AFA}" presName="parentText" presStyleLbl="node1" presStyleIdx="3" presStyleCnt="6" custScaleY="59146" custLinFactNeighborY="-363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8992B7-9A1E-4654-A6CF-335FC9A2C3A5}" type="pres">
      <dgm:prSet presAssocID="{9C2FA558-9F2A-48DA-A9E6-5B773DB8DDF7}" presName="spacer" presStyleCnt="0"/>
      <dgm:spPr/>
      <dgm:t>
        <a:bodyPr/>
        <a:lstStyle/>
        <a:p>
          <a:endParaRPr lang="ru-RU"/>
        </a:p>
      </dgm:t>
    </dgm:pt>
    <dgm:pt modelId="{A81C4EB5-4239-4B63-BFDE-5BE02F5761A4}" type="pres">
      <dgm:prSet presAssocID="{A75DA9EB-E46D-459D-AA9F-933A081DA854}" presName="parentText" presStyleLbl="node1" presStyleIdx="4" presStyleCnt="6" custScaleY="85460" custLinFactNeighborY="-83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4A5FB-2BC5-4766-95D7-98F0734E14E5}" type="pres">
      <dgm:prSet presAssocID="{2098036B-9DC0-422C-B430-EE9699A4C4C5}" presName="spacer" presStyleCnt="0"/>
      <dgm:spPr/>
      <dgm:t>
        <a:bodyPr/>
        <a:lstStyle/>
        <a:p>
          <a:endParaRPr lang="ru-RU"/>
        </a:p>
      </dgm:t>
    </dgm:pt>
    <dgm:pt modelId="{53D5B010-AAF8-4200-9EB8-EC2FFF8C6834}" type="pres">
      <dgm:prSet presAssocID="{2AE2E4FB-2D3E-41A8-8103-4E0B6A652825}" presName="parentText" presStyleLbl="node1" presStyleIdx="5" presStyleCnt="6" custScaleY="40607" custLinFactNeighborY="-236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0A784D-6F85-413F-9B74-03F076B91EB2}" srcId="{C2E90F16-59CA-445B-86A7-5C0436632B98}" destId="{BE1AF294-D57B-4BA6-AEE1-56F31DF4D35F}" srcOrd="0" destOrd="0" parTransId="{22189876-3DCA-44C0-89A6-BDCEB5E2E648}" sibTransId="{C4CE4B54-A5C2-448E-B565-A79F9AA7FDB2}"/>
    <dgm:cxn modelId="{7172A114-E4BE-4179-8FCB-69FF47FF342F}" type="presOf" srcId="{916220C6-6F30-4836-8857-7268A9F2F90D}" destId="{00082846-1962-462C-9E43-3D1CD0F4D00B}" srcOrd="0" destOrd="0" presId="urn:microsoft.com/office/officeart/2005/8/layout/vList2"/>
    <dgm:cxn modelId="{C4320A04-41C7-4F17-9677-A513D4B2F695}" type="presOf" srcId="{22878D00-C1CF-448C-BC46-73F9EBFB4AFA}" destId="{5D4ACC95-B1B9-4A03-845A-299BFB67D9FB}" srcOrd="0" destOrd="0" presId="urn:microsoft.com/office/officeart/2005/8/layout/vList2"/>
    <dgm:cxn modelId="{8B851C36-E9E6-4AB9-9D06-D0E0056531FE}" srcId="{C2E90F16-59CA-445B-86A7-5C0436632B98}" destId="{2AE2E4FB-2D3E-41A8-8103-4E0B6A652825}" srcOrd="5" destOrd="0" parTransId="{7FEF9BF3-0206-4171-8705-2E1F55BCE0C1}" sibTransId="{4C66517A-2274-47A4-BD22-B6A8DDA8686F}"/>
    <dgm:cxn modelId="{41FC74D3-E4F6-47A4-82FC-D45304E4B551}" type="presOf" srcId="{E9C4CF92-1A8D-4D5D-88AB-1B5EA489E455}" destId="{A6BBA719-7F82-4C73-9A64-B517B6240829}" srcOrd="0" destOrd="0" presId="urn:microsoft.com/office/officeart/2005/8/layout/vList2"/>
    <dgm:cxn modelId="{42339E33-ECF4-4C24-8BEC-9037A2DAD118}" type="presOf" srcId="{A75DA9EB-E46D-459D-AA9F-933A081DA854}" destId="{A81C4EB5-4239-4B63-BFDE-5BE02F5761A4}" srcOrd="0" destOrd="0" presId="urn:microsoft.com/office/officeart/2005/8/layout/vList2"/>
    <dgm:cxn modelId="{7559F7CC-8D93-42BF-80AE-48B733CB04D0}" srcId="{C2E90F16-59CA-445B-86A7-5C0436632B98}" destId="{A75DA9EB-E46D-459D-AA9F-933A081DA854}" srcOrd="4" destOrd="0" parTransId="{63EEFA2E-4669-459D-A22F-B2D3816C5F4F}" sibTransId="{2098036B-9DC0-422C-B430-EE9699A4C4C5}"/>
    <dgm:cxn modelId="{5E9F6CDF-4A72-4934-95C2-536A9C97AD2A}" type="presOf" srcId="{2AE2E4FB-2D3E-41A8-8103-4E0B6A652825}" destId="{53D5B010-AAF8-4200-9EB8-EC2FFF8C6834}" srcOrd="0" destOrd="0" presId="urn:microsoft.com/office/officeart/2005/8/layout/vList2"/>
    <dgm:cxn modelId="{0FAF4633-BEF3-4433-9737-881B3678A392}" type="presOf" srcId="{C2E90F16-59CA-445B-86A7-5C0436632B98}" destId="{7E1B1FAD-B5E8-4855-8F0F-D9D09DFC7C7B}" srcOrd="0" destOrd="0" presId="urn:microsoft.com/office/officeart/2005/8/layout/vList2"/>
    <dgm:cxn modelId="{01CBCA69-5AC8-46AD-BCD4-5D8B4F11C514}" srcId="{C2E90F16-59CA-445B-86A7-5C0436632B98}" destId="{916220C6-6F30-4836-8857-7268A9F2F90D}" srcOrd="1" destOrd="0" parTransId="{F7E9C604-FD60-4153-B1A4-F7A75D5B6D95}" sibTransId="{8A2386AC-2B2D-424E-A4D9-67C17A9EF978}"/>
    <dgm:cxn modelId="{3103B210-53B6-42CD-963D-E3FAC333079B}" srcId="{C2E90F16-59CA-445B-86A7-5C0436632B98}" destId="{E9C4CF92-1A8D-4D5D-88AB-1B5EA489E455}" srcOrd="2" destOrd="0" parTransId="{5F90487B-2877-4EF0-8BEB-4B433F2F5B2A}" sibTransId="{FE03B432-C9CF-417D-A456-D5E2ECBB8347}"/>
    <dgm:cxn modelId="{6AB7DC88-6174-4822-8816-22C6541C75D2}" srcId="{C2E90F16-59CA-445B-86A7-5C0436632B98}" destId="{22878D00-C1CF-448C-BC46-73F9EBFB4AFA}" srcOrd="3" destOrd="0" parTransId="{94237A84-CCAA-49F4-A971-11B8F720E161}" sibTransId="{9C2FA558-9F2A-48DA-A9E6-5B773DB8DDF7}"/>
    <dgm:cxn modelId="{7223451E-AB32-429F-983D-634D27FF13B9}" type="presOf" srcId="{BE1AF294-D57B-4BA6-AEE1-56F31DF4D35F}" destId="{F9BB2D7D-3E9B-45E3-B499-6DE49A2C0D96}" srcOrd="0" destOrd="0" presId="urn:microsoft.com/office/officeart/2005/8/layout/vList2"/>
    <dgm:cxn modelId="{8671BD96-81EB-4ED3-B593-6D6AFA0155BB}" type="presParOf" srcId="{7E1B1FAD-B5E8-4855-8F0F-D9D09DFC7C7B}" destId="{F9BB2D7D-3E9B-45E3-B499-6DE49A2C0D96}" srcOrd="0" destOrd="0" presId="urn:microsoft.com/office/officeart/2005/8/layout/vList2"/>
    <dgm:cxn modelId="{1DD19DBB-DC23-45D9-8974-9BEEA6FD8B11}" type="presParOf" srcId="{7E1B1FAD-B5E8-4855-8F0F-D9D09DFC7C7B}" destId="{5A7FE27F-E27F-4797-A28B-39B150588082}" srcOrd="1" destOrd="0" presId="urn:microsoft.com/office/officeart/2005/8/layout/vList2"/>
    <dgm:cxn modelId="{8AE61890-F97C-4A71-A74D-3B3A9875D3FA}" type="presParOf" srcId="{7E1B1FAD-B5E8-4855-8F0F-D9D09DFC7C7B}" destId="{00082846-1962-462C-9E43-3D1CD0F4D00B}" srcOrd="2" destOrd="0" presId="urn:microsoft.com/office/officeart/2005/8/layout/vList2"/>
    <dgm:cxn modelId="{3AD4BD9E-DE78-4569-BD9C-459A337EE98D}" type="presParOf" srcId="{7E1B1FAD-B5E8-4855-8F0F-D9D09DFC7C7B}" destId="{0A41B9D5-7C6D-43B7-B50B-C029371D623D}" srcOrd="3" destOrd="0" presId="urn:microsoft.com/office/officeart/2005/8/layout/vList2"/>
    <dgm:cxn modelId="{E470B11A-7994-41FC-B04A-D5583E55B90F}" type="presParOf" srcId="{7E1B1FAD-B5E8-4855-8F0F-D9D09DFC7C7B}" destId="{A6BBA719-7F82-4C73-9A64-B517B6240829}" srcOrd="4" destOrd="0" presId="urn:microsoft.com/office/officeart/2005/8/layout/vList2"/>
    <dgm:cxn modelId="{3029AF20-A664-4E36-92EE-A59D96F83860}" type="presParOf" srcId="{7E1B1FAD-B5E8-4855-8F0F-D9D09DFC7C7B}" destId="{F58309DA-245A-41D7-8A3A-6E05E2FEDDF6}" srcOrd="5" destOrd="0" presId="urn:microsoft.com/office/officeart/2005/8/layout/vList2"/>
    <dgm:cxn modelId="{2364392A-5688-4B52-9C16-5024C8542520}" type="presParOf" srcId="{7E1B1FAD-B5E8-4855-8F0F-D9D09DFC7C7B}" destId="{5D4ACC95-B1B9-4A03-845A-299BFB67D9FB}" srcOrd="6" destOrd="0" presId="urn:microsoft.com/office/officeart/2005/8/layout/vList2"/>
    <dgm:cxn modelId="{A877470B-8692-4FEA-AF51-E31A52465E91}" type="presParOf" srcId="{7E1B1FAD-B5E8-4855-8F0F-D9D09DFC7C7B}" destId="{F08992B7-9A1E-4654-A6CF-335FC9A2C3A5}" srcOrd="7" destOrd="0" presId="urn:microsoft.com/office/officeart/2005/8/layout/vList2"/>
    <dgm:cxn modelId="{72E7D186-BAD4-4574-82EB-879BB700BD42}" type="presParOf" srcId="{7E1B1FAD-B5E8-4855-8F0F-D9D09DFC7C7B}" destId="{A81C4EB5-4239-4B63-BFDE-5BE02F5761A4}" srcOrd="8" destOrd="0" presId="urn:microsoft.com/office/officeart/2005/8/layout/vList2"/>
    <dgm:cxn modelId="{2E3127E9-6C88-4C5A-A005-2307FC7B0F50}" type="presParOf" srcId="{7E1B1FAD-B5E8-4855-8F0F-D9D09DFC7C7B}" destId="{BCB4A5FB-2BC5-4766-95D7-98F0734E14E5}" srcOrd="9" destOrd="0" presId="urn:microsoft.com/office/officeart/2005/8/layout/vList2"/>
    <dgm:cxn modelId="{F33DF812-32A6-4B8F-AF00-35F192C38693}" type="presParOf" srcId="{7E1B1FAD-B5E8-4855-8F0F-D9D09DFC7C7B}" destId="{53D5B010-AAF8-4200-9EB8-EC2FFF8C683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14FDD82-EE25-41F3-95EE-D76A6C7C63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53A75F-83F6-4502-9722-4042B0424C17}">
      <dgm:prSet custT="1"/>
      <dgm:spPr/>
      <dgm:t>
        <a:bodyPr/>
        <a:lstStyle/>
        <a:p>
          <a:pPr rtl="0"/>
          <a:r>
            <a:rPr lang="ru-RU" sz="2800" b="1" dirty="0" smtClean="0">
              <a:latin typeface="+mj-lt"/>
            </a:rPr>
            <a:t>1 этап</a:t>
          </a:r>
          <a:endParaRPr lang="ru-RU" sz="2800" b="1" dirty="0">
            <a:latin typeface="+mj-lt"/>
          </a:endParaRPr>
        </a:p>
      </dgm:t>
    </dgm:pt>
    <dgm:pt modelId="{29B70EB7-F70A-4005-B9D7-79B6C56C45E9}" type="parTrans" cxnId="{320DC536-D3C9-499F-886C-4F846AADA8F7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3A747E4E-BD25-4AF0-9212-4092EE0610B4}" type="sibTrans" cxnId="{320DC536-D3C9-499F-886C-4F846AADA8F7}">
      <dgm:prSet/>
      <dgm:spPr/>
      <dgm:t>
        <a:bodyPr/>
        <a:lstStyle/>
        <a:p>
          <a:endParaRPr lang="ru-RU" sz="2000">
            <a:latin typeface="+mj-lt"/>
          </a:endParaRPr>
        </a:p>
      </dgm:t>
    </dgm:pt>
    <dgm:pt modelId="{06025857-ED38-4436-B1B3-E9C850B62834}" type="pres">
      <dgm:prSet presAssocID="{514FDD82-EE25-41F3-95EE-D76A6C7C63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6BF292-E368-4CF1-8E88-7E9F9140021A}" type="pres">
      <dgm:prSet presAssocID="{5353A75F-83F6-4502-9722-4042B0424C1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7767E7-C98A-4C31-B976-D987E02FC69D}" type="presOf" srcId="{514FDD82-EE25-41F3-95EE-D76A6C7C634E}" destId="{06025857-ED38-4436-B1B3-E9C850B62834}" srcOrd="0" destOrd="0" presId="urn:microsoft.com/office/officeart/2005/8/layout/vList2"/>
    <dgm:cxn modelId="{320DC536-D3C9-499F-886C-4F846AADA8F7}" srcId="{514FDD82-EE25-41F3-95EE-D76A6C7C634E}" destId="{5353A75F-83F6-4502-9722-4042B0424C17}" srcOrd="0" destOrd="0" parTransId="{29B70EB7-F70A-4005-B9D7-79B6C56C45E9}" sibTransId="{3A747E4E-BD25-4AF0-9212-4092EE0610B4}"/>
    <dgm:cxn modelId="{4C9864EC-AA73-4533-A363-6EDA02CBEDDF}" type="presOf" srcId="{5353A75F-83F6-4502-9722-4042B0424C17}" destId="{D86BF292-E368-4CF1-8E88-7E9F9140021A}" srcOrd="0" destOrd="0" presId="urn:microsoft.com/office/officeart/2005/8/layout/vList2"/>
    <dgm:cxn modelId="{2B0E563D-1018-4EE6-B316-0788DE21D893}" type="presParOf" srcId="{06025857-ED38-4436-B1B3-E9C850B62834}" destId="{D86BF292-E368-4CF1-8E88-7E9F9140021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9D420E-701E-4A0F-B1AA-8E96414A738F}">
      <dsp:nvSpPr>
        <dsp:cNvPr id="0" name=""/>
        <dsp:cNvSpPr/>
      </dsp:nvSpPr>
      <dsp:spPr>
        <a:xfrm>
          <a:off x="0" y="669420"/>
          <a:ext cx="85344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A9DA47-D597-4CB0-8AA5-B5851318EF6C}">
      <dsp:nvSpPr>
        <dsp:cNvPr id="0" name=""/>
        <dsp:cNvSpPr/>
      </dsp:nvSpPr>
      <dsp:spPr>
        <a:xfrm>
          <a:off x="406300" y="64260"/>
          <a:ext cx="8126007" cy="1210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effectLst/>
              <a:latin typeface="+mn-lt"/>
              <a:cs typeface="Calibri" pitchFamily="34" charset="0"/>
            </a:rPr>
            <a:t>Повышение качества жизни и позитивный социальный имидж воспитанника со сложной структурой дефекта</a:t>
          </a:r>
          <a:endParaRPr lang="ru-RU" sz="2200" b="1" kern="1200" dirty="0">
            <a:solidFill>
              <a:schemeClr val="tx1"/>
            </a:solidFill>
            <a:effectLst/>
            <a:latin typeface="+mn-lt"/>
            <a:cs typeface="Calibri" pitchFamily="34" charset="0"/>
          </a:endParaRPr>
        </a:p>
      </dsp:txBody>
      <dsp:txXfrm>
        <a:off x="406300" y="64260"/>
        <a:ext cx="8126007" cy="1210320"/>
      </dsp:txXfrm>
    </dsp:sp>
    <dsp:sp modelId="{0FF00A0C-9290-4478-8CC8-26DBB25677CC}">
      <dsp:nvSpPr>
        <dsp:cNvPr id="0" name=""/>
        <dsp:cNvSpPr/>
      </dsp:nvSpPr>
      <dsp:spPr>
        <a:xfrm>
          <a:off x="0" y="2529180"/>
          <a:ext cx="85344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05D2AB-B28F-438F-8D9F-03C508395B6E}">
      <dsp:nvSpPr>
        <dsp:cNvPr id="0" name=""/>
        <dsp:cNvSpPr/>
      </dsp:nvSpPr>
      <dsp:spPr>
        <a:xfrm>
          <a:off x="406300" y="1924020"/>
          <a:ext cx="8126007" cy="1210320"/>
        </a:xfrm>
        <a:prstGeom prst="roundRect">
          <a:avLst/>
        </a:prstGeom>
        <a:solidFill>
          <a:schemeClr val="accent2">
            <a:hueOff val="1373170"/>
            <a:satOff val="-24404"/>
            <a:lumOff val="78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effectLst/>
              <a:latin typeface="+mn-lt"/>
              <a:cs typeface="Calibri" pitchFamily="34" charset="0"/>
            </a:rPr>
            <a:t>Обогащение социальной компетентности неговорящих детей за счёт использования средств дополнительной альтернативной коммуникации</a:t>
          </a:r>
          <a:endParaRPr lang="ru-RU" sz="2200" b="1" kern="1200" dirty="0">
            <a:solidFill>
              <a:schemeClr val="tx1"/>
            </a:solidFill>
            <a:effectLst/>
            <a:latin typeface="+mn-lt"/>
            <a:cs typeface="Calibri" pitchFamily="34" charset="0"/>
          </a:endParaRPr>
        </a:p>
      </dsp:txBody>
      <dsp:txXfrm>
        <a:off x="406300" y="1924020"/>
        <a:ext cx="8126007" cy="1210320"/>
      </dsp:txXfrm>
    </dsp:sp>
    <dsp:sp modelId="{2100E961-6B29-42BF-8E10-02D1F61236BD}">
      <dsp:nvSpPr>
        <dsp:cNvPr id="0" name=""/>
        <dsp:cNvSpPr/>
      </dsp:nvSpPr>
      <dsp:spPr>
        <a:xfrm>
          <a:off x="0" y="4388940"/>
          <a:ext cx="85344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CCFDB-0059-460C-A1E4-0D0D8A2B1AC0}">
      <dsp:nvSpPr>
        <dsp:cNvPr id="0" name=""/>
        <dsp:cNvSpPr/>
      </dsp:nvSpPr>
      <dsp:spPr>
        <a:xfrm>
          <a:off x="406300" y="3783780"/>
          <a:ext cx="8126007" cy="1210320"/>
        </a:xfrm>
        <a:prstGeom prst="round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effectLst/>
              <a:latin typeface="+mn-lt"/>
              <a:cs typeface="Calibri" pitchFamily="34" charset="0"/>
            </a:rPr>
            <a:t>Организация развивающей среды, способствующей общению неговорящих детей со взрослыми и сверстниками</a:t>
          </a:r>
          <a:endParaRPr lang="ru-RU" sz="2200" b="1" kern="1200" dirty="0">
            <a:solidFill>
              <a:schemeClr val="tx1"/>
            </a:solidFill>
            <a:effectLst/>
            <a:latin typeface="+mn-lt"/>
            <a:cs typeface="Calibri" pitchFamily="34" charset="0"/>
          </a:endParaRPr>
        </a:p>
      </dsp:txBody>
      <dsp:txXfrm>
        <a:off x="406300" y="3783780"/>
        <a:ext cx="8126007" cy="121032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8A247A-969F-4091-9DCD-582BD39CFFCF}">
      <dsp:nvSpPr>
        <dsp:cNvPr id="0" name=""/>
        <dsp:cNvSpPr/>
      </dsp:nvSpPr>
      <dsp:spPr>
        <a:xfrm>
          <a:off x="0" y="90141"/>
          <a:ext cx="73660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/>
            <a:t>Ознакомление ребёнка со знаком – символом, сопроводительным жестом и уточнение его понимания</a:t>
          </a:r>
          <a:endParaRPr lang="ru-RU" sz="2100" kern="1200" dirty="0"/>
        </a:p>
      </dsp:txBody>
      <dsp:txXfrm>
        <a:off x="0" y="90141"/>
        <a:ext cx="7366000" cy="83537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A747B4-3891-4399-B398-82C10C5D1463}">
      <dsp:nvSpPr>
        <dsp:cNvPr id="0" name=""/>
        <dsp:cNvSpPr/>
      </dsp:nvSpPr>
      <dsp:spPr>
        <a:xfrm>
          <a:off x="0" y="8579"/>
          <a:ext cx="6934200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Алгоритм установления связи между изображениями предметов и их функций</a:t>
          </a:r>
          <a:endParaRPr lang="ru-RU" sz="2000" b="1" i="1" kern="1200" dirty="0"/>
        </a:p>
      </dsp:txBody>
      <dsp:txXfrm>
        <a:off x="0" y="8579"/>
        <a:ext cx="6934200" cy="97344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8B4727-1B87-4547-BCC6-04E8AF7F6513}">
      <dsp:nvSpPr>
        <dsp:cNvPr id="0" name=""/>
        <dsp:cNvSpPr/>
      </dsp:nvSpPr>
      <dsp:spPr>
        <a:xfrm>
          <a:off x="0" y="33697"/>
          <a:ext cx="8610600" cy="9579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Составить из пиктограмм пару (кукла – играть, яблоко – есть; или показать ребёнку действие и попросить соединить с предметом);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33697"/>
        <a:ext cx="8610600" cy="957970"/>
      </dsp:txXfrm>
    </dsp:sp>
    <dsp:sp modelId="{F40A3858-9080-4731-A8A8-1E5B024488CD}">
      <dsp:nvSpPr>
        <dsp:cNvPr id="0" name=""/>
        <dsp:cNvSpPr/>
      </dsp:nvSpPr>
      <dsp:spPr>
        <a:xfrm>
          <a:off x="0" y="1173107"/>
          <a:ext cx="8610600" cy="919605"/>
        </a:xfrm>
        <a:prstGeom prst="roundRect">
          <a:avLst/>
        </a:prstGeom>
        <a:solidFill>
          <a:schemeClr val="accent2">
            <a:hueOff val="686585"/>
            <a:satOff val="-12202"/>
            <a:lumOff val="3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Выбрать пиктограммы, которые относятся к одной тематической группе;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1173107"/>
        <a:ext cx="8610600" cy="919605"/>
      </dsp:txXfrm>
    </dsp:sp>
    <dsp:sp modelId="{0A7FBDF6-A54F-47F2-8588-F4F4EB13D65C}">
      <dsp:nvSpPr>
        <dsp:cNvPr id="0" name=""/>
        <dsp:cNvSpPr/>
      </dsp:nvSpPr>
      <dsp:spPr>
        <a:xfrm>
          <a:off x="0" y="2274153"/>
          <a:ext cx="8610600" cy="756170"/>
        </a:xfrm>
        <a:prstGeom prst="roundRect">
          <a:avLst/>
        </a:prstGeom>
        <a:solidFill>
          <a:schemeClr val="accent2">
            <a:hueOff val="1373170"/>
            <a:satOff val="-24404"/>
            <a:lumOff val="7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«Четвертый лишний»;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2274153"/>
        <a:ext cx="8610600" cy="756170"/>
      </dsp:txXfrm>
    </dsp:sp>
    <dsp:sp modelId="{7391C346-0BF7-4C68-9EAE-59B68823846C}">
      <dsp:nvSpPr>
        <dsp:cNvPr id="0" name=""/>
        <dsp:cNvSpPr/>
      </dsp:nvSpPr>
      <dsp:spPr>
        <a:xfrm>
          <a:off x="0" y="3211763"/>
          <a:ext cx="8610600" cy="877809"/>
        </a:xfrm>
        <a:prstGeom prst="roundRect">
          <a:avLst/>
        </a:prstGeom>
        <a:solidFill>
          <a:schemeClr val="accent2">
            <a:hueOff val="2059755"/>
            <a:satOff val="-36606"/>
            <a:lumOff val="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Найти и исправить ошибку в парах пиктограмм, соединив соответствующие друг другу (уши – слушать, глаза – смотреть);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3211763"/>
        <a:ext cx="8610600" cy="877809"/>
      </dsp:txXfrm>
    </dsp:sp>
    <dsp:sp modelId="{C3480C8C-15AF-446B-B542-7F9655BB8D33}">
      <dsp:nvSpPr>
        <dsp:cNvPr id="0" name=""/>
        <dsp:cNvSpPr/>
      </dsp:nvSpPr>
      <dsp:spPr>
        <a:xfrm>
          <a:off x="0" y="4271013"/>
          <a:ext cx="8610600" cy="876889"/>
        </a:xfrm>
        <a:prstGeom prst="round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Найти и исправить ошибку во фразе (из нескольких пиктограмм выбрать нужную – лошадь летит, идёт)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4271013"/>
        <a:ext cx="8610600" cy="87688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D516A1-3E13-4EC7-987E-3B414AEE3139}">
      <dsp:nvSpPr>
        <dsp:cNvPr id="0" name=""/>
        <dsp:cNvSpPr/>
      </dsp:nvSpPr>
      <dsp:spPr>
        <a:xfrm>
          <a:off x="0" y="77"/>
          <a:ext cx="1447800" cy="461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+mj-lt"/>
            </a:rPr>
            <a:t>2 </a:t>
          </a:r>
          <a:r>
            <a:rPr lang="ru-RU" sz="2800" b="1" kern="1200" dirty="0" smtClean="0">
              <a:latin typeface="+mj-lt"/>
            </a:rPr>
            <a:t>этап</a:t>
          </a:r>
          <a:endParaRPr lang="ru-RU" sz="3200" b="1" kern="1200" dirty="0">
            <a:latin typeface="+mj-lt"/>
          </a:endParaRPr>
        </a:p>
      </dsp:txBody>
      <dsp:txXfrm>
        <a:off x="0" y="77"/>
        <a:ext cx="1447800" cy="46151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32DEA2-018E-4A6E-A628-D7CAA1B71A7B}">
      <dsp:nvSpPr>
        <dsp:cNvPr id="0" name=""/>
        <dsp:cNvSpPr/>
      </dsp:nvSpPr>
      <dsp:spPr>
        <a:xfrm>
          <a:off x="0" y="40"/>
          <a:ext cx="6858000" cy="7078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Закрепление навыка самостоятельных действий с пиктограммами</a:t>
          </a:r>
          <a:endParaRPr lang="ru-RU" sz="2000" b="1" i="1" kern="1200" dirty="0"/>
        </a:p>
      </dsp:txBody>
      <dsp:txXfrm>
        <a:off x="0" y="40"/>
        <a:ext cx="6858000" cy="707804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47A3FF-BCD3-424A-9A2A-E6E70679470B}">
      <dsp:nvSpPr>
        <dsp:cNvPr id="0" name=""/>
        <dsp:cNvSpPr/>
      </dsp:nvSpPr>
      <dsp:spPr>
        <a:xfrm>
          <a:off x="0" y="734"/>
          <a:ext cx="8610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5CB1A-289E-4BF5-9AD8-96999A69134F}">
      <dsp:nvSpPr>
        <dsp:cNvPr id="0" name=""/>
        <dsp:cNvSpPr/>
      </dsp:nvSpPr>
      <dsp:spPr>
        <a:xfrm>
          <a:off x="0" y="734"/>
          <a:ext cx="8610600" cy="668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- дополнение фразы нужным графическим символом, выбранным из серии других;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0" y="734"/>
        <a:ext cx="8610600" cy="668703"/>
      </dsp:txXfrm>
    </dsp:sp>
    <dsp:sp modelId="{07ED0DA0-6A56-46E4-848C-0E2269CE1309}">
      <dsp:nvSpPr>
        <dsp:cNvPr id="0" name=""/>
        <dsp:cNvSpPr/>
      </dsp:nvSpPr>
      <dsp:spPr>
        <a:xfrm>
          <a:off x="0" y="669438"/>
          <a:ext cx="8610600" cy="0"/>
        </a:xfrm>
        <a:prstGeom prst="line">
          <a:avLst/>
        </a:prstGeom>
        <a:solidFill>
          <a:schemeClr val="accent2">
            <a:hueOff val="343292"/>
            <a:satOff val="-6101"/>
            <a:lumOff val="196"/>
            <a:alphaOff val="0"/>
          </a:schemeClr>
        </a:solidFill>
        <a:ln w="19050" cap="flat" cmpd="sng" algn="ctr">
          <a:solidFill>
            <a:schemeClr val="accent2">
              <a:hueOff val="343292"/>
              <a:satOff val="-6101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A407DF-42D1-4BD1-B62B-701EBFF0F403}">
      <dsp:nvSpPr>
        <dsp:cNvPr id="0" name=""/>
        <dsp:cNvSpPr/>
      </dsp:nvSpPr>
      <dsp:spPr>
        <a:xfrm>
          <a:off x="0" y="669438"/>
          <a:ext cx="8610600" cy="668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- дополнение фразы нужным жестом;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0" y="669438"/>
        <a:ext cx="8610600" cy="668703"/>
      </dsp:txXfrm>
    </dsp:sp>
    <dsp:sp modelId="{BDAF0142-4540-400F-A487-C1DA755F34F0}">
      <dsp:nvSpPr>
        <dsp:cNvPr id="0" name=""/>
        <dsp:cNvSpPr/>
      </dsp:nvSpPr>
      <dsp:spPr>
        <a:xfrm>
          <a:off x="0" y="1338141"/>
          <a:ext cx="8610600" cy="0"/>
        </a:xfrm>
        <a:prstGeom prst="line">
          <a:avLst/>
        </a:prstGeom>
        <a:solidFill>
          <a:schemeClr val="accent2">
            <a:hueOff val="686585"/>
            <a:satOff val="-12202"/>
            <a:lumOff val="392"/>
            <a:alphaOff val="0"/>
          </a:schemeClr>
        </a:solidFill>
        <a:ln w="19050" cap="flat" cmpd="sng" algn="ctr">
          <a:solidFill>
            <a:schemeClr val="accent2">
              <a:hueOff val="686585"/>
              <a:satOff val="-12202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7327E5-3F07-4BA1-A1A2-F2447C73B7F8}">
      <dsp:nvSpPr>
        <dsp:cNvPr id="0" name=""/>
        <dsp:cNvSpPr/>
      </dsp:nvSpPr>
      <dsp:spPr>
        <a:xfrm>
          <a:off x="0" y="1338141"/>
          <a:ext cx="8610600" cy="668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- составление из графических символов фраз из трёх слов, воспринятых на слух;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0" y="1338141"/>
        <a:ext cx="8610600" cy="668703"/>
      </dsp:txXfrm>
    </dsp:sp>
    <dsp:sp modelId="{264A9EFE-281C-4BF9-9143-0AF435CD3575}">
      <dsp:nvSpPr>
        <dsp:cNvPr id="0" name=""/>
        <dsp:cNvSpPr/>
      </dsp:nvSpPr>
      <dsp:spPr>
        <a:xfrm>
          <a:off x="0" y="2006844"/>
          <a:ext cx="8610600" cy="0"/>
        </a:xfrm>
        <a:prstGeom prst="line">
          <a:avLst/>
        </a:prstGeom>
        <a:solidFill>
          <a:schemeClr val="accent2">
            <a:hueOff val="1029877"/>
            <a:satOff val="-18303"/>
            <a:lumOff val="588"/>
            <a:alphaOff val="0"/>
          </a:schemeClr>
        </a:solidFill>
        <a:ln w="19050" cap="flat" cmpd="sng" algn="ctr">
          <a:solidFill>
            <a:schemeClr val="accent2">
              <a:hueOff val="1029877"/>
              <a:satOff val="-18303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B5B65-5D13-4B57-BCDB-1D1AA2A4A31D}">
      <dsp:nvSpPr>
        <dsp:cNvPr id="0" name=""/>
        <dsp:cNvSpPr/>
      </dsp:nvSpPr>
      <dsp:spPr>
        <a:xfrm>
          <a:off x="0" y="2006844"/>
          <a:ext cx="8610600" cy="668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- подбор группы графических символов фраз из трёх слов, воспринятых на слух;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0" y="2006844"/>
        <a:ext cx="8610600" cy="668703"/>
      </dsp:txXfrm>
    </dsp:sp>
    <dsp:sp modelId="{A7DDEF14-4E09-41A0-BDEB-5224E84996CB}">
      <dsp:nvSpPr>
        <dsp:cNvPr id="0" name=""/>
        <dsp:cNvSpPr/>
      </dsp:nvSpPr>
      <dsp:spPr>
        <a:xfrm>
          <a:off x="0" y="2675548"/>
          <a:ext cx="8610600" cy="0"/>
        </a:xfrm>
        <a:prstGeom prst="line">
          <a:avLst/>
        </a:prstGeom>
        <a:solidFill>
          <a:schemeClr val="accent2">
            <a:hueOff val="1373170"/>
            <a:satOff val="-24404"/>
            <a:lumOff val="785"/>
            <a:alphaOff val="0"/>
          </a:schemeClr>
        </a:solidFill>
        <a:ln w="19050" cap="flat" cmpd="sng" algn="ctr">
          <a:solidFill>
            <a:schemeClr val="accent2">
              <a:hueOff val="1373170"/>
              <a:satOff val="-24404"/>
              <a:lumOff val="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005BF2-C391-4C63-8DDD-EDACAA871F24}">
      <dsp:nvSpPr>
        <dsp:cNvPr id="0" name=""/>
        <dsp:cNvSpPr/>
      </dsp:nvSpPr>
      <dsp:spPr>
        <a:xfrm>
          <a:off x="0" y="2675548"/>
          <a:ext cx="8610600" cy="668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- подбор группы графических символов по заданному признаку с использованием жестов. Ответы на вопросы «Что делает?», «Какой?»;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0" y="2675548"/>
        <a:ext cx="8610600" cy="668703"/>
      </dsp:txXfrm>
    </dsp:sp>
    <dsp:sp modelId="{06CE7673-7522-4810-8229-61F15A24A319}">
      <dsp:nvSpPr>
        <dsp:cNvPr id="0" name=""/>
        <dsp:cNvSpPr/>
      </dsp:nvSpPr>
      <dsp:spPr>
        <a:xfrm>
          <a:off x="0" y="3344251"/>
          <a:ext cx="8610600" cy="0"/>
        </a:xfrm>
        <a:prstGeom prst="line">
          <a:avLst/>
        </a:prstGeom>
        <a:solidFill>
          <a:schemeClr val="accent2">
            <a:hueOff val="1716462"/>
            <a:satOff val="-30505"/>
            <a:lumOff val="981"/>
            <a:alphaOff val="0"/>
          </a:schemeClr>
        </a:solidFill>
        <a:ln w="19050" cap="flat" cmpd="sng" algn="ctr">
          <a:solidFill>
            <a:schemeClr val="accent2">
              <a:hueOff val="1716462"/>
              <a:satOff val="-30505"/>
              <a:lumOff val="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F61628-765C-4888-B634-965DE7334BF6}">
      <dsp:nvSpPr>
        <dsp:cNvPr id="0" name=""/>
        <dsp:cNvSpPr/>
      </dsp:nvSpPr>
      <dsp:spPr>
        <a:xfrm>
          <a:off x="0" y="3344251"/>
          <a:ext cx="8610600" cy="668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- ведение диалога с использованием пиктограмм, жестов;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0" y="3344251"/>
        <a:ext cx="8610600" cy="668703"/>
      </dsp:txXfrm>
    </dsp:sp>
    <dsp:sp modelId="{A1AC7A50-DFDC-470A-BF32-30DEB5B297FD}">
      <dsp:nvSpPr>
        <dsp:cNvPr id="0" name=""/>
        <dsp:cNvSpPr/>
      </dsp:nvSpPr>
      <dsp:spPr>
        <a:xfrm>
          <a:off x="0" y="4012955"/>
          <a:ext cx="8610600" cy="0"/>
        </a:xfrm>
        <a:prstGeom prst="line">
          <a:avLst/>
        </a:prstGeom>
        <a:solidFill>
          <a:schemeClr val="accent2">
            <a:hueOff val="2059755"/>
            <a:satOff val="-36606"/>
            <a:lumOff val="1177"/>
            <a:alphaOff val="0"/>
          </a:schemeClr>
        </a:solidFill>
        <a:ln w="19050" cap="flat" cmpd="sng" algn="ctr">
          <a:solidFill>
            <a:schemeClr val="accent2">
              <a:hueOff val="2059755"/>
              <a:satOff val="-36606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694206-3119-499A-B768-0CBB27167057}">
      <dsp:nvSpPr>
        <dsp:cNvPr id="0" name=""/>
        <dsp:cNvSpPr/>
      </dsp:nvSpPr>
      <dsp:spPr>
        <a:xfrm>
          <a:off x="0" y="4012955"/>
          <a:ext cx="8610600" cy="668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- «рассказывание» рифмовок, стихов с помощью пиктограмм;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0" y="4012955"/>
        <a:ext cx="8610600" cy="668703"/>
      </dsp:txXfrm>
    </dsp:sp>
    <dsp:sp modelId="{F072BEEB-8EDA-49B1-B701-31E8FCA85C81}">
      <dsp:nvSpPr>
        <dsp:cNvPr id="0" name=""/>
        <dsp:cNvSpPr/>
      </dsp:nvSpPr>
      <dsp:spPr>
        <a:xfrm>
          <a:off x="0" y="4681658"/>
          <a:ext cx="8610600" cy="0"/>
        </a:xfrm>
        <a:prstGeom prst="line">
          <a:avLst/>
        </a:prstGeom>
        <a:solidFill>
          <a:schemeClr val="accent2">
            <a:hueOff val="2403047"/>
            <a:satOff val="-42707"/>
            <a:lumOff val="1373"/>
            <a:alphaOff val="0"/>
          </a:schemeClr>
        </a:solidFill>
        <a:ln w="19050" cap="flat" cmpd="sng" algn="ctr">
          <a:solidFill>
            <a:schemeClr val="accent2">
              <a:hueOff val="2403047"/>
              <a:satOff val="-42707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CCD3F-085E-4695-9DC8-7D5802D2FE6F}">
      <dsp:nvSpPr>
        <dsp:cNvPr id="0" name=""/>
        <dsp:cNvSpPr/>
      </dsp:nvSpPr>
      <dsp:spPr>
        <a:xfrm>
          <a:off x="0" y="4681658"/>
          <a:ext cx="8610600" cy="668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- пересказ текстов из 4 – 5 предложений с помощью графических символов;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0" y="4681658"/>
        <a:ext cx="8610600" cy="668703"/>
      </dsp:txXfrm>
    </dsp:sp>
    <dsp:sp modelId="{CEB590FF-5D01-4B94-9533-0C3E44F7357C}">
      <dsp:nvSpPr>
        <dsp:cNvPr id="0" name=""/>
        <dsp:cNvSpPr/>
      </dsp:nvSpPr>
      <dsp:spPr>
        <a:xfrm>
          <a:off x="0" y="5350361"/>
          <a:ext cx="8610600" cy="0"/>
        </a:xfrm>
        <a:prstGeom prst="line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9050" cap="flat" cmpd="sng" algn="ctr">
          <a:solidFill>
            <a:schemeClr val="accent2">
              <a:hueOff val="2746340"/>
              <a:satOff val="-48808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0020D5-C959-4FB7-8DF1-215622823858}">
      <dsp:nvSpPr>
        <dsp:cNvPr id="0" name=""/>
        <dsp:cNvSpPr/>
      </dsp:nvSpPr>
      <dsp:spPr>
        <a:xfrm>
          <a:off x="0" y="5350361"/>
          <a:ext cx="8610600" cy="668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- самостоятельное составление рассказа – описания, рассказа – сравнения с помощью графических символов и жестов;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0" y="5350361"/>
        <a:ext cx="8610600" cy="668703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1915B9-CC2E-438C-9FE1-D013A4FAD222}">
      <dsp:nvSpPr>
        <dsp:cNvPr id="0" name=""/>
        <dsp:cNvSpPr/>
      </dsp:nvSpPr>
      <dsp:spPr>
        <a:xfrm>
          <a:off x="0" y="214"/>
          <a:ext cx="1371600" cy="461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+mj-lt"/>
            </a:rPr>
            <a:t>3 этап</a:t>
          </a:r>
          <a:endParaRPr lang="ru-RU" sz="2800" b="1" kern="1200" dirty="0">
            <a:latin typeface="+mj-lt"/>
          </a:endParaRPr>
        </a:p>
      </dsp:txBody>
      <dsp:txXfrm>
        <a:off x="0" y="214"/>
        <a:ext cx="1371600" cy="461235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C0E171-A86D-4CC6-85B4-052CB456F6E1}">
      <dsp:nvSpPr>
        <dsp:cNvPr id="0" name=""/>
        <dsp:cNvSpPr/>
      </dsp:nvSpPr>
      <dsp:spPr>
        <a:xfrm>
          <a:off x="0" y="0"/>
          <a:ext cx="7696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6278A4-1F0B-4760-8BD1-EB386603E9A0}">
      <dsp:nvSpPr>
        <dsp:cNvPr id="0" name=""/>
        <dsp:cNvSpPr/>
      </dsp:nvSpPr>
      <dsp:spPr>
        <a:xfrm>
          <a:off x="0" y="0"/>
          <a:ext cx="7696200" cy="800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- Выполнение действий по невербальной инструкции- ответы утвердительным или отрицательным жестом на простые ситуативные вопросы;</a:t>
          </a:r>
          <a:endParaRPr lang="ru-RU" sz="1700" kern="1200" dirty="0"/>
        </a:p>
      </dsp:txBody>
      <dsp:txXfrm>
        <a:off x="0" y="0"/>
        <a:ext cx="7696200" cy="800099"/>
      </dsp:txXfrm>
    </dsp:sp>
    <dsp:sp modelId="{8FB5327D-B7B4-4E86-BD13-57A945BFF2B5}">
      <dsp:nvSpPr>
        <dsp:cNvPr id="0" name=""/>
        <dsp:cNvSpPr/>
      </dsp:nvSpPr>
      <dsp:spPr>
        <a:xfrm>
          <a:off x="0" y="800099"/>
          <a:ext cx="7696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34ACB-DECE-48AD-A550-7145E2CB5E53}">
      <dsp:nvSpPr>
        <dsp:cNvPr id="0" name=""/>
        <dsp:cNvSpPr/>
      </dsp:nvSpPr>
      <dsp:spPr>
        <a:xfrm>
          <a:off x="0" y="800099"/>
          <a:ext cx="7696200" cy="800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- моделирование ситуаций, способствующих вызову общения;</a:t>
          </a:r>
          <a:endParaRPr lang="ru-RU" sz="1700" kern="1200" dirty="0"/>
        </a:p>
      </dsp:txBody>
      <dsp:txXfrm>
        <a:off x="0" y="800099"/>
        <a:ext cx="7696200" cy="800099"/>
      </dsp:txXfrm>
    </dsp:sp>
    <dsp:sp modelId="{B29A37BD-8EFC-4904-94B7-92458E4C6BBE}">
      <dsp:nvSpPr>
        <dsp:cNvPr id="0" name=""/>
        <dsp:cNvSpPr/>
      </dsp:nvSpPr>
      <dsp:spPr>
        <a:xfrm>
          <a:off x="0" y="1600199"/>
          <a:ext cx="7696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B5384-9896-4233-B34A-9932B239CC16}">
      <dsp:nvSpPr>
        <dsp:cNvPr id="0" name=""/>
        <dsp:cNvSpPr/>
      </dsp:nvSpPr>
      <dsp:spPr>
        <a:xfrm>
          <a:off x="0" y="1600199"/>
          <a:ext cx="7696200" cy="800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- </a:t>
          </a:r>
          <a:r>
            <a:rPr lang="ru-RU" sz="1700" kern="1200" dirty="0" smtClean="0"/>
            <a:t>ответы с помощью невербальных средств на вопросы по содержанию, простых сюжетных картинок, рассказов, воспринятых на слух;</a:t>
          </a:r>
          <a:endParaRPr lang="ru-RU" sz="1700" kern="1200" dirty="0"/>
        </a:p>
      </dsp:txBody>
      <dsp:txXfrm>
        <a:off x="0" y="1600199"/>
        <a:ext cx="7696200" cy="800099"/>
      </dsp:txXfrm>
    </dsp:sp>
    <dsp:sp modelId="{9D92A5AB-293F-444F-B62A-6690EF186E18}">
      <dsp:nvSpPr>
        <dsp:cNvPr id="0" name=""/>
        <dsp:cNvSpPr/>
      </dsp:nvSpPr>
      <dsp:spPr>
        <a:xfrm>
          <a:off x="0" y="2400300"/>
          <a:ext cx="7696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3C5EC1-9929-403C-AF58-57C83E6532B5}">
      <dsp:nvSpPr>
        <dsp:cNvPr id="0" name=""/>
        <dsp:cNvSpPr/>
      </dsp:nvSpPr>
      <dsp:spPr>
        <a:xfrm>
          <a:off x="0" y="2400300"/>
          <a:ext cx="7696200" cy="800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- воспроизведение («рассказывание») рифмовок, стихов, пересказ с помощью пиктограмм.</a:t>
          </a:r>
          <a:endParaRPr lang="ru-RU" sz="1700" kern="1200"/>
        </a:p>
      </dsp:txBody>
      <dsp:txXfrm>
        <a:off x="0" y="2400300"/>
        <a:ext cx="7696200" cy="800099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394ACF-9209-416D-9247-C76BE828ABA5}">
      <dsp:nvSpPr>
        <dsp:cNvPr id="0" name=""/>
        <dsp:cNvSpPr/>
      </dsp:nvSpPr>
      <dsp:spPr>
        <a:xfrm>
          <a:off x="0" y="4778"/>
          <a:ext cx="42672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Вводная часть. Жестовое приветствие.</a:t>
          </a:r>
          <a:endParaRPr lang="ru-RU" sz="1500" kern="1200" dirty="0"/>
        </a:p>
      </dsp:txBody>
      <dsp:txXfrm>
        <a:off x="0" y="4778"/>
        <a:ext cx="4267200" cy="359774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D16B64-0DBE-4577-AB96-2CD1F29B100E}">
      <dsp:nvSpPr>
        <dsp:cNvPr id="0" name=""/>
        <dsp:cNvSpPr/>
      </dsp:nvSpPr>
      <dsp:spPr>
        <a:xfrm>
          <a:off x="0" y="47338"/>
          <a:ext cx="60960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Итог. Жестовое прощание. Оценочные жесты.</a:t>
          </a:r>
          <a:endParaRPr lang="ru-RU" sz="2300" kern="1200" dirty="0"/>
        </a:p>
      </dsp:txBody>
      <dsp:txXfrm>
        <a:off x="0" y="47338"/>
        <a:ext cx="6096000" cy="5516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68AF69-F71E-47DE-9C14-90105E070854}">
      <dsp:nvSpPr>
        <dsp:cNvPr id="0" name=""/>
        <dsp:cNvSpPr/>
      </dsp:nvSpPr>
      <dsp:spPr>
        <a:xfrm>
          <a:off x="0" y="0"/>
          <a:ext cx="3505200" cy="59724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rPr>
            <a:t>Основная цель:</a:t>
          </a:r>
          <a:endParaRPr lang="ru-RU" sz="3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Calibri" pitchFamily="34" charset="0"/>
          </a:endParaRPr>
        </a:p>
      </dsp:txBody>
      <dsp:txXfrm>
        <a:off x="0" y="0"/>
        <a:ext cx="3505200" cy="597248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27CF5B-7A2D-4F2C-AF92-79ACF5400931}">
      <dsp:nvSpPr>
        <dsp:cNvPr id="0" name=""/>
        <dsp:cNvSpPr/>
      </dsp:nvSpPr>
      <dsp:spPr>
        <a:xfrm>
          <a:off x="0" y="0"/>
          <a:ext cx="42672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Основная часть.</a:t>
          </a:r>
          <a:endParaRPr lang="ru-RU" sz="1500" kern="1200" dirty="0"/>
        </a:p>
      </dsp:txBody>
      <dsp:txXfrm>
        <a:off x="0" y="0"/>
        <a:ext cx="4267200" cy="3597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24C4A1-AC9E-4B9D-AE81-71378BD10318}">
      <dsp:nvSpPr>
        <dsp:cNvPr id="0" name=""/>
        <dsp:cNvSpPr/>
      </dsp:nvSpPr>
      <dsp:spPr>
        <a:xfrm>
          <a:off x="0" y="34799"/>
          <a:ext cx="8305800" cy="2597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- средства, способы, системы, которые помогают детям и взрослым с серьезными проблемами в развитии вербальной речи выразить себя и лучше понимать происходящее.</a:t>
          </a:r>
          <a:endParaRPr lang="ru-RU" sz="3000" kern="1200" dirty="0"/>
        </a:p>
      </dsp:txBody>
      <dsp:txXfrm>
        <a:off x="0" y="34799"/>
        <a:ext cx="8305800" cy="25974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099CC7-1544-45C2-8BC3-F8E5F41CA424}">
      <dsp:nvSpPr>
        <dsp:cNvPr id="0" name=""/>
        <dsp:cNvSpPr/>
      </dsp:nvSpPr>
      <dsp:spPr>
        <a:xfrm>
          <a:off x="0" y="89053"/>
          <a:ext cx="8153400" cy="873953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жест всегда должен синхронно подкрепляться словом;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0" y="89053"/>
        <a:ext cx="8153400" cy="873953"/>
      </dsp:txXfrm>
    </dsp:sp>
    <dsp:sp modelId="{382EB01E-4181-4626-8937-6B5258185C5E}">
      <dsp:nvSpPr>
        <dsp:cNvPr id="0" name=""/>
        <dsp:cNvSpPr/>
      </dsp:nvSpPr>
      <dsp:spPr>
        <a:xfrm>
          <a:off x="0" y="1026366"/>
          <a:ext cx="8153400" cy="873953"/>
        </a:xfrm>
        <a:prstGeom prst="roundRect">
          <a:avLst/>
        </a:prstGeom>
        <a:solidFill>
          <a:schemeClr val="accent2">
            <a:shade val="80000"/>
            <a:hueOff val="-89577"/>
            <a:satOff val="1478"/>
            <a:lumOff val="62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при обучении ребёнка жесту ему необходимо оказывать помощь в выполнении движения руками;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0" y="1026366"/>
        <a:ext cx="8153400" cy="873953"/>
      </dsp:txXfrm>
    </dsp:sp>
    <dsp:sp modelId="{501F5AE6-B215-4462-A09C-E914BE9AAB81}">
      <dsp:nvSpPr>
        <dsp:cNvPr id="0" name=""/>
        <dsp:cNvSpPr/>
      </dsp:nvSpPr>
      <dsp:spPr>
        <a:xfrm>
          <a:off x="0" y="1963680"/>
          <a:ext cx="8153400" cy="873953"/>
        </a:xfrm>
        <a:prstGeom prst="roundRect">
          <a:avLst/>
        </a:prstGeom>
        <a:solidFill>
          <a:schemeClr val="accent2">
            <a:shade val="80000"/>
            <a:hueOff val="-179154"/>
            <a:satOff val="2956"/>
            <a:lumOff val="124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жесты, которым обучен ребёнок, должны отрабатываться в повседневной жизни;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0" y="1963680"/>
        <a:ext cx="8153400" cy="873953"/>
      </dsp:txXfrm>
    </dsp:sp>
    <dsp:sp modelId="{479B3A63-B969-49D3-A7F7-C3D6AD811E7B}">
      <dsp:nvSpPr>
        <dsp:cNvPr id="0" name=""/>
        <dsp:cNvSpPr/>
      </dsp:nvSpPr>
      <dsp:spPr>
        <a:xfrm>
          <a:off x="0" y="2900993"/>
          <a:ext cx="8153400" cy="873953"/>
        </a:xfrm>
        <a:prstGeom prst="roundRect">
          <a:avLst/>
        </a:prstGeom>
        <a:solidFill>
          <a:schemeClr val="accent2">
            <a:shade val="80000"/>
            <a:hueOff val="-268731"/>
            <a:satOff val="4434"/>
            <a:lumOff val="186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при общении жестами ребёнка следует побуждать к произнесению звуков, слов;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0" y="2900993"/>
        <a:ext cx="8153400" cy="873953"/>
      </dsp:txXfrm>
    </dsp:sp>
    <dsp:sp modelId="{B71FE589-DB91-4AEC-9B51-3238EC048357}">
      <dsp:nvSpPr>
        <dsp:cNvPr id="0" name=""/>
        <dsp:cNvSpPr/>
      </dsp:nvSpPr>
      <dsp:spPr>
        <a:xfrm>
          <a:off x="0" y="3838307"/>
          <a:ext cx="8153400" cy="873953"/>
        </a:xfrm>
        <a:prstGeom prst="roundRect">
          <a:avLst/>
        </a:prstGeom>
        <a:solidFill>
          <a:schemeClr val="accent2">
            <a:shade val="80000"/>
            <a:hueOff val="-358308"/>
            <a:satOff val="5912"/>
            <a:lumOff val="248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всем окружающим важно понимать жесты, которые использует ребёнок и эмоционально реагировать на них. 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0" y="3838307"/>
        <a:ext cx="8153400" cy="87395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24283C-298C-4DA9-A16A-DDB220B0F1DE}">
      <dsp:nvSpPr>
        <dsp:cNvPr id="0" name=""/>
        <dsp:cNvSpPr/>
      </dsp:nvSpPr>
      <dsp:spPr>
        <a:xfrm rot="16200000">
          <a:off x="-613720" y="614771"/>
          <a:ext cx="3962400" cy="273285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/>
            </a:rPr>
            <a:t> быть необходима постоянно;</a:t>
          </a:r>
          <a:endParaRPr lang="ru-RU" sz="2000" b="1" kern="1200" dirty="0">
            <a:solidFill>
              <a:schemeClr val="tx1"/>
            </a:solidFill>
            <a:effectLst/>
          </a:endParaRPr>
        </a:p>
      </dsp:txBody>
      <dsp:txXfrm rot="16200000">
        <a:off x="-613720" y="614771"/>
        <a:ext cx="3962400" cy="2732856"/>
      </dsp:txXfrm>
    </dsp:sp>
    <dsp:sp modelId="{C5D87574-FA54-4BE4-893D-958D420874E1}">
      <dsp:nvSpPr>
        <dsp:cNvPr id="0" name=""/>
        <dsp:cNvSpPr/>
      </dsp:nvSpPr>
      <dsp:spPr>
        <a:xfrm rot="16200000">
          <a:off x="2324100" y="614771"/>
          <a:ext cx="3962400" cy="2732856"/>
        </a:xfrm>
        <a:prstGeom prst="flowChartManualOperation">
          <a:avLst/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1"/>
              </a:solidFill>
              <a:effectLst/>
            </a:rPr>
            <a:t> применяться как временная помощь;</a:t>
          </a:r>
          <a:endParaRPr lang="ru-RU" sz="2000" b="1" kern="1200" dirty="0">
            <a:solidFill>
              <a:schemeClr val="tx1"/>
            </a:solidFill>
            <a:effectLst/>
          </a:endParaRPr>
        </a:p>
      </dsp:txBody>
      <dsp:txXfrm rot="16200000">
        <a:off x="2324100" y="614771"/>
        <a:ext cx="3962400" cy="2732856"/>
      </dsp:txXfrm>
    </dsp:sp>
    <dsp:sp modelId="{580DA616-0CC7-4CEC-9D07-1C0AEBFD697B}">
      <dsp:nvSpPr>
        <dsp:cNvPr id="0" name=""/>
        <dsp:cNvSpPr/>
      </dsp:nvSpPr>
      <dsp:spPr>
        <a:xfrm rot="16200000">
          <a:off x="5261920" y="614771"/>
          <a:ext cx="3962400" cy="2732856"/>
        </a:xfrm>
        <a:prstGeom prst="flowChartManualOperation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1"/>
              </a:solidFill>
              <a:effectLst/>
            </a:rPr>
            <a:t>рассматриваться как помощь в приобретении лучшего владения речью.</a:t>
          </a:r>
          <a:endParaRPr lang="ru-RU" sz="2000" b="1" kern="1200" dirty="0">
            <a:solidFill>
              <a:schemeClr val="tx1"/>
            </a:solidFill>
            <a:effectLst/>
          </a:endParaRPr>
        </a:p>
      </dsp:txBody>
      <dsp:txXfrm rot="16200000">
        <a:off x="5261920" y="614771"/>
        <a:ext cx="3962400" cy="273285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72694A-3274-4640-9B0C-8D773F1BC942}">
      <dsp:nvSpPr>
        <dsp:cNvPr id="0" name=""/>
        <dsp:cNvSpPr/>
      </dsp:nvSpPr>
      <dsp:spPr>
        <a:xfrm>
          <a:off x="2059629" y="249449"/>
          <a:ext cx="4584786" cy="13565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effectLst/>
            </a:rPr>
            <a:t>Пиктограммы могут использоваться в следующих качествах:</a:t>
          </a:r>
          <a:endParaRPr lang="ru-RU" sz="2400" b="1" kern="1200" dirty="0">
            <a:solidFill>
              <a:schemeClr val="tx1"/>
            </a:solidFill>
            <a:effectLst/>
          </a:endParaRPr>
        </a:p>
      </dsp:txBody>
      <dsp:txXfrm>
        <a:off x="2059629" y="249449"/>
        <a:ext cx="4584786" cy="1356565"/>
      </dsp:txXfrm>
    </dsp:sp>
    <dsp:sp modelId="{5B443BD2-227A-4D77-A99D-27F64352C524}">
      <dsp:nvSpPr>
        <dsp:cNvPr id="0" name=""/>
        <dsp:cNvSpPr/>
      </dsp:nvSpPr>
      <dsp:spPr>
        <a:xfrm>
          <a:off x="2254" y="2087885"/>
          <a:ext cx="4098161" cy="19248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effectLst/>
            </a:rPr>
            <a:t>Как средство временного общения, для сохранения у ребёнка мотивации и желания общаться.</a:t>
          </a:r>
          <a:endParaRPr lang="ru-RU" sz="2400" b="1" kern="1200" dirty="0">
            <a:solidFill>
              <a:schemeClr val="tx1"/>
            </a:solidFill>
            <a:effectLst/>
          </a:endParaRPr>
        </a:p>
      </dsp:txBody>
      <dsp:txXfrm>
        <a:off x="2254" y="2087885"/>
        <a:ext cx="4098161" cy="1924870"/>
      </dsp:txXfrm>
    </dsp:sp>
    <dsp:sp modelId="{41E58409-6449-4D68-ABD0-BF265A112893}">
      <dsp:nvSpPr>
        <dsp:cNvPr id="0" name=""/>
        <dsp:cNvSpPr/>
      </dsp:nvSpPr>
      <dsp:spPr>
        <a:xfrm>
          <a:off x="4414647" y="2062883"/>
          <a:ext cx="4195948" cy="195941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effectLst/>
            </a:rPr>
            <a:t>Как средство постоянного общения для ребёнка, не способного говорить в будущем.</a:t>
          </a:r>
          <a:endParaRPr lang="ru-RU" sz="2400" b="1" kern="1200" dirty="0">
            <a:solidFill>
              <a:schemeClr val="tx1"/>
            </a:solidFill>
            <a:effectLst/>
          </a:endParaRPr>
        </a:p>
      </dsp:txBody>
      <dsp:txXfrm>
        <a:off x="4414647" y="2062883"/>
        <a:ext cx="4195948" cy="195941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534238-ACCD-473C-9429-DC63567C9525}">
      <dsp:nvSpPr>
        <dsp:cNvPr id="0" name=""/>
        <dsp:cNvSpPr/>
      </dsp:nvSpPr>
      <dsp:spPr>
        <a:xfrm rot="5400000">
          <a:off x="513759" y="1244101"/>
          <a:ext cx="1538437" cy="2559925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B65656-D717-4ED4-B62F-3841F2BDAF08}">
      <dsp:nvSpPr>
        <dsp:cNvPr id="0" name=""/>
        <dsp:cNvSpPr/>
      </dsp:nvSpPr>
      <dsp:spPr>
        <a:xfrm>
          <a:off x="256956" y="2008967"/>
          <a:ext cx="2311115" cy="2025828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+mn-lt"/>
            </a:rPr>
            <a:t>1 этап.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latin typeface="+mn-lt"/>
            </a:rPr>
            <a:t>Ознакомление с символом. </a:t>
          </a:r>
          <a:endParaRPr lang="ru-RU" sz="2400" b="0" i="0" kern="1200" dirty="0">
            <a:latin typeface="+mn-lt"/>
          </a:endParaRPr>
        </a:p>
      </dsp:txBody>
      <dsp:txXfrm>
        <a:off x="256956" y="2008967"/>
        <a:ext cx="2311115" cy="2025828"/>
      </dsp:txXfrm>
    </dsp:sp>
    <dsp:sp modelId="{2C131E97-EAFB-4F2A-AF08-174E064D7732}">
      <dsp:nvSpPr>
        <dsp:cNvPr id="0" name=""/>
        <dsp:cNvSpPr/>
      </dsp:nvSpPr>
      <dsp:spPr>
        <a:xfrm>
          <a:off x="2132011" y="1055637"/>
          <a:ext cx="436059" cy="436059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9CA808-0F11-44BC-9281-F0977D11379E}">
      <dsp:nvSpPr>
        <dsp:cNvPr id="0" name=""/>
        <dsp:cNvSpPr/>
      </dsp:nvSpPr>
      <dsp:spPr>
        <a:xfrm rot="5400000">
          <a:off x="3343016" y="543999"/>
          <a:ext cx="1538437" cy="2559925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DCF372-4180-4F2A-B62C-0C66E11539F3}">
      <dsp:nvSpPr>
        <dsp:cNvPr id="0" name=""/>
        <dsp:cNvSpPr/>
      </dsp:nvSpPr>
      <dsp:spPr>
        <a:xfrm>
          <a:off x="3086212" y="1308865"/>
          <a:ext cx="2311115" cy="2025828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2 этап.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Установление связи между изображениями предметов.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3086212" y="1308865"/>
        <a:ext cx="2311115" cy="2025828"/>
      </dsp:txXfrm>
    </dsp:sp>
    <dsp:sp modelId="{B85AACCB-A10D-4917-83AE-179572462341}">
      <dsp:nvSpPr>
        <dsp:cNvPr id="0" name=""/>
        <dsp:cNvSpPr/>
      </dsp:nvSpPr>
      <dsp:spPr>
        <a:xfrm>
          <a:off x="4961268" y="355534"/>
          <a:ext cx="436059" cy="436059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BC7B9C-5CC6-43A2-BE8F-60CE4722B10E}">
      <dsp:nvSpPr>
        <dsp:cNvPr id="0" name=""/>
        <dsp:cNvSpPr/>
      </dsp:nvSpPr>
      <dsp:spPr>
        <a:xfrm rot="5400000">
          <a:off x="6172272" y="-156103"/>
          <a:ext cx="1538437" cy="2559925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2753E3-C920-4BDE-A9E3-3DA795AB2202}">
      <dsp:nvSpPr>
        <dsp:cNvPr id="0" name=""/>
        <dsp:cNvSpPr/>
      </dsp:nvSpPr>
      <dsp:spPr>
        <a:xfrm>
          <a:off x="5915469" y="608763"/>
          <a:ext cx="2311115" cy="2025828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3 этап.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Закрепление навыка самостоятельных действий.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5915469" y="608763"/>
        <a:ext cx="2311115" cy="202582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BB2D7D-3E9B-45E3-B499-6DE49A2C0D96}">
      <dsp:nvSpPr>
        <dsp:cNvPr id="0" name=""/>
        <dsp:cNvSpPr/>
      </dsp:nvSpPr>
      <dsp:spPr>
        <a:xfrm>
          <a:off x="0" y="0"/>
          <a:ext cx="8754919" cy="729914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Идентификация символа с реальным предметом, действием, явлением;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0"/>
        <a:ext cx="8754919" cy="729914"/>
      </dsp:txXfrm>
    </dsp:sp>
    <dsp:sp modelId="{00082846-1962-462C-9E43-3D1CD0F4D00B}">
      <dsp:nvSpPr>
        <dsp:cNvPr id="0" name=""/>
        <dsp:cNvSpPr/>
      </dsp:nvSpPr>
      <dsp:spPr>
        <a:xfrm>
          <a:off x="0" y="834064"/>
          <a:ext cx="8754919" cy="831238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8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Выбор нужной пиктограммы из ряда других (из нескольких пиктограмм ребёнок должен узнать и показать ту, которую назвал взрослый);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834064"/>
        <a:ext cx="8754919" cy="831238"/>
      </dsp:txXfrm>
    </dsp:sp>
    <dsp:sp modelId="{A6BBA719-7F82-4C73-9A64-B517B6240829}">
      <dsp:nvSpPr>
        <dsp:cNvPr id="0" name=""/>
        <dsp:cNvSpPr/>
      </dsp:nvSpPr>
      <dsp:spPr>
        <a:xfrm>
          <a:off x="0" y="1852569"/>
          <a:ext cx="8754919" cy="67611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6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Выбор двух одинаковых пиктограмм среди ряда других;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1852569"/>
        <a:ext cx="8754919" cy="676119"/>
      </dsp:txXfrm>
    </dsp:sp>
    <dsp:sp modelId="{5D4ACC95-B1B9-4A03-845A-299BFB67D9FB}">
      <dsp:nvSpPr>
        <dsp:cNvPr id="0" name=""/>
        <dsp:cNvSpPr/>
      </dsp:nvSpPr>
      <dsp:spPr>
        <a:xfrm>
          <a:off x="0" y="2742528"/>
          <a:ext cx="8754919" cy="686472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4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Выбор такой же пиктограммы среди определённого множества других</a:t>
          </a:r>
          <a:r>
            <a:rPr lang="ru-RU" sz="1600" b="1" kern="1200" dirty="0" smtClean="0">
              <a:solidFill>
                <a:schemeClr val="tx1"/>
              </a:solidFill>
            </a:rPr>
            <a:t>;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0" y="2742528"/>
        <a:ext cx="8754919" cy="686472"/>
      </dsp:txXfrm>
    </dsp:sp>
    <dsp:sp modelId="{A81C4EB5-4239-4B63-BFDE-5BE02F5761A4}">
      <dsp:nvSpPr>
        <dsp:cNvPr id="0" name=""/>
        <dsp:cNvSpPr/>
      </dsp:nvSpPr>
      <dsp:spPr>
        <a:xfrm>
          <a:off x="0" y="3657600"/>
          <a:ext cx="8754919" cy="991882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32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Конструирование фразы с помощью пиктограмм (ребёнок выбирает и показывает пиктограммы в той последовательности, в какой произносятся слова, чтобы получилась нужная фраза;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3657600"/>
        <a:ext cx="8754919" cy="991882"/>
      </dsp:txXfrm>
    </dsp:sp>
    <dsp:sp modelId="{53D5B010-AAF8-4200-9EB8-EC2FFF8C6834}">
      <dsp:nvSpPr>
        <dsp:cNvPr id="0" name=""/>
        <dsp:cNvSpPr/>
      </dsp:nvSpPr>
      <dsp:spPr>
        <a:xfrm>
          <a:off x="0" y="4800600"/>
          <a:ext cx="8754919" cy="471301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Выбор из нескольких фраз той, которую назвал взрослый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4800600"/>
        <a:ext cx="8754919" cy="47130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6BF292-E368-4CF1-8E88-7E9F9140021A}">
      <dsp:nvSpPr>
        <dsp:cNvPr id="0" name=""/>
        <dsp:cNvSpPr/>
      </dsp:nvSpPr>
      <dsp:spPr>
        <a:xfrm>
          <a:off x="0" y="214"/>
          <a:ext cx="1371600" cy="461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+mj-lt"/>
            </a:rPr>
            <a:t>1 этап</a:t>
          </a:r>
          <a:endParaRPr lang="ru-RU" sz="2800" b="1" kern="1200" dirty="0">
            <a:latin typeface="+mj-lt"/>
          </a:endParaRPr>
        </a:p>
      </dsp:txBody>
      <dsp:txXfrm>
        <a:off x="0" y="214"/>
        <a:ext cx="1371600" cy="461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679E5-4903-46B1-B553-DA07883942A6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A1363-21C6-45DF-AF1E-84F1C16158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959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A1363-21C6-45DF-AF1E-84F1C16158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6510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13" Type="http://schemas.openxmlformats.org/officeDocument/2006/relationships/diagramLayout" Target="../diagrams/layout16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12" Type="http://schemas.openxmlformats.org/officeDocument/2006/relationships/diagramData" Target="../diagrams/data16.xml"/><Relationship Id="rId2" Type="http://schemas.openxmlformats.org/officeDocument/2006/relationships/diagramData" Target="../diagrams/data14.xml"/><Relationship Id="rId16" Type="http://schemas.microsoft.com/office/2007/relationships/diagramDrawing" Target="../diagrams/drawing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5" Type="http://schemas.openxmlformats.org/officeDocument/2006/relationships/diagramColors" Target="../diagrams/colors16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Relationship Id="rId14" Type="http://schemas.openxmlformats.org/officeDocument/2006/relationships/diagramQuickStyle" Target="../diagrams/quickStyle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13" Type="http://schemas.openxmlformats.org/officeDocument/2006/relationships/diagramLayout" Target="../diagrams/layout19.xml"/><Relationship Id="rId18" Type="http://schemas.openxmlformats.org/officeDocument/2006/relationships/diagramLayout" Target="../diagrams/layout20.xml"/><Relationship Id="rId3" Type="http://schemas.openxmlformats.org/officeDocument/2006/relationships/diagramLayout" Target="../diagrams/layout17.xml"/><Relationship Id="rId21" Type="http://schemas.microsoft.com/office/2007/relationships/diagramDrawing" Target="../diagrams/drawing20.xml"/><Relationship Id="rId7" Type="http://schemas.openxmlformats.org/officeDocument/2006/relationships/diagramData" Target="../diagrams/data18.xml"/><Relationship Id="rId12" Type="http://schemas.openxmlformats.org/officeDocument/2006/relationships/diagramData" Target="../diagrams/data19.xml"/><Relationship Id="rId17" Type="http://schemas.openxmlformats.org/officeDocument/2006/relationships/diagramData" Target="../diagrams/data20.xml"/><Relationship Id="rId2" Type="http://schemas.openxmlformats.org/officeDocument/2006/relationships/diagramData" Target="../diagrams/data17.xml"/><Relationship Id="rId16" Type="http://schemas.microsoft.com/office/2007/relationships/diagramDrawing" Target="../diagrams/drawing19.xml"/><Relationship Id="rId20" Type="http://schemas.openxmlformats.org/officeDocument/2006/relationships/diagramColors" Target="../diagrams/colors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5" Type="http://schemas.openxmlformats.org/officeDocument/2006/relationships/diagramColors" Target="../diagrams/colors19.xml"/><Relationship Id="rId10" Type="http://schemas.openxmlformats.org/officeDocument/2006/relationships/diagramColors" Target="../diagrams/colors18.xml"/><Relationship Id="rId19" Type="http://schemas.openxmlformats.org/officeDocument/2006/relationships/diagramQuickStyle" Target="../diagrams/quickStyle20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Relationship Id="rId1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24384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альтернативная </a:t>
            </a:r>
            <a:r>
              <a:rPr lang="ru-RU" sz="4000" dirty="0" smtClean="0">
                <a:solidFill>
                  <a:schemeClr val="tx1"/>
                </a:solidFill>
              </a:rPr>
              <a:t>и </a:t>
            </a:r>
            <a:r>
              <a:rPr lang="ru-RU" sz="4000" dirty="0" smtClean="0">
                <a:solidFill>
                  <a:schemeClr val="tx1"/>
                </a:solidFill>
              </a:rPr>
              <a:t>аугментативная коммуникация </a:t>
            </a:r>
            <a:r>
              <a:rPr lang="ru-RU" sz="4000" dirty="0" smtClean="0">
                <a:solidFill>
                  <a:schemeClr val="tx1"/>
                </a:solidFill>
              </a:rPr>
              <a:t>в работе 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с детьми с ОВЗ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0" y="46482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Составила: </a:t>
            </a:r>
          </a:p>
          <a:p>
            <a:r>
              <a:rPr lang="ru-RU" dirty="0" err="1" smtClean="0"/>
              <a:t>Куминова</a:t>
            </a:r>
            <a:r>
              <a:rPr lang="ru-RU" dirty="0" smtClean="0"/>
              <a:t> </a:t>
            </a:r>
            <a:r>
              <a:rPr lang="ru-RU" dirty="0" err="1" smtClean="0"/>
              <a:t>Ульяна</a:t>
            </a:r>
            <a:r>
              <a:rPr lang="ru-RU" dirty="0" smtClean="0"/>
              <a:t> Ивановна</a:t>
            </a:r>
          </a:p>
          <a:p>
            <a:r>
              <a:rPr lang="ru-RU" dirty="0" smtClean="0"/>
              <a:t>Учитель-логопед</a:t>
            </a:r>
          </a:p>
          <a:p>
            <a:r>
              <a:rPr lang="ru-RU" dirty="0" smtClean="0"/>
              <a:t>МБОУ НШДС №105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912423956"/>
              </p:ext>
            </p:extLst>
          </p:nvPr>
        </p:nvGraphicFramePr>
        <p:xfrm>
          <a:off x="228600" y="1295400"/>
          <a:ext cx="8754919" cy="5348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1809385596"/>
              </p:ext>
            </p:extLst>
          </p:nvPr>
        </p:nvGraphicFramePr>
        <p:xfrm>
          <a:off x="228600" y="381000"/>
          <a:ext cx="1371600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600200" y="228600"/>
          <a:ext cx="7366000" cy="1015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744827191"/>
              </p:ext>
            </p:extLst>
          </p:nvPr>
        </p:nvGraphicFramePr>
        <p:xfrm>
          <a:off x="1752600" y="304800"/>
          <a:ext cx="6934200" cy="99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628273896"/>
              </p:ext>
            </p:extLst>
          </p:nvPr>
        </p:nvGraphicFramePr>
        <p:xfrm>
          <a:off x="304800" y="1524000"/>
          <a:ext cx="8610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4188450342"/>
              </p:ext>
            </p:extLst>
          </p:nvPr>
        </p:nvGraphicFramePr>
        <p:xfrm>
          <a:off x="228600" y="457200"/>
          <a:ext cx="1447800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421905521"/>
              </p:ext>
            </p:extLst>
          </p:nvPr>
        </p:nvGraphicFramePr>
        <p:xfrm>
          <a:off x="1981200" y="130314"/>
          <a:ext cx="6858000" cy="7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111026620"/>
              </p:ext>
            </p:extLst>
          </p:nvPr>
        </p:nvGraphicFramePr>
        <p:xfrm>
          <a:off x="228600" y="838200"/>
          <a:ext cx="8610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569449606"/>
              </p:ext>
            </p:extLst>
          </p:nvPr>
        </p:nvGraphicFramePr>
        <p:xfrm>
          <a:off x="381000" y="228600"/>
          <a:ext cx="1371600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79248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Алгоритм организации непосредственно образовательной деятельности с использованием приёмов обучения альтернативной коммуникации</a:t>
            </a:r>
          </a:p>
          <a:p>
            <a:pPr algn="ctr"/>
            <a:endParaRPr lang="ru-RU" sz="2000" b="1" i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477846495"/>
              </p:ext>
            </p:extLst>
          </p:nvPr>
        </p:nvGraphicFramePr>
        <p:xfrm>
          <a:off x="593436" y="2743200"/>
          <a:ext cx="76962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1525176533"/>
              </p:ext>
            </p:extLst>
          </p:nvPr>
        </p:nvGraphicFramePr>
        <p:xfrm>
          <a:off x="685800" y="1600200"/>
          <a:ext cx="4267200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696646789"/>
              </p:ext>
            </p:extLst>
          </p:nvPr>
        </p:nvGraphicFramePr>
        <p:xfrm>
          <a:off x="685800" y="5943600"/>
          <a:ext cx="60960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960031780"/>
              </p:ext>
            </p:extLst>
          </p:nvPr>
        </p:nvGraphicFramePr>
        <p:xfrm>
          <a:off x="685800" y="2209800"/>
          <a:ext cx="4267200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81000" y="9906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914400" y="228600"/>
          <a:ext cx="3505200" cy="597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55626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sym typeface="Wingdings"/>
              </a:rPr>
              <a:t>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2004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sym typeface="Wingdings"/>
              </a:rPr>
              <a:t>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762000"/>
            <a:ext cx="60960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Маша попросила у мамы сок.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1524000"/>
            <a:ext cx="60960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Андрей сказал Васе, что он хочет пить.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0" y="2362200"/>
            <a:ext cx="38862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Володя подмигнул Лене.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0" y="3124200"/>
            <a:ext cx="7391400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Федя сильно поморщился, потому что, ощутил запах ацетона – жена в другой комнате делала маникюр.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0" y="4572000"/>
            <a:ext cx="731520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Игорь прочитал объявление на информационной доске.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562600"/>
            <a:ext cx="731520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Женя посмотрел на небо и достал зонтик – он понял, что будет дождь.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38200" y="807050"/>
            <a:ext cx="381000" cy="371564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ym typeface="Wingdings"/>
              </a:rPr>
              <a:t>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38200" y="1522868"/>
            <a:ext cx="381000" cy="371564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ym typeface="Wingdings"/>
              </a:rPr>
              <a:t>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38200" y="2452301"/>
            <a:ext cx="381000" cy="371564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ym typeface="Wingdings"/>
              </a:rPr>
              <a:t>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38200" y="4801716"/>
            <a:ext cx="381000" cy="371564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ym typeface="Wingdings"/>
              </a:rPr>
              <a:t>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905000" y="717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Что является коммуникацией?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1524000" y="533400"/>
            <a:ext cx="6019800" cy="6019800"/>
            <a:chOff x="1524000" y="533400"/>
            <a:chExt cx="6019800" cy="6019800"/>
          </a:xfrm>
        </p:grpSpPr>
        <p:sp>
          <p:nvSpPr>
            <p:cNvPr id="17" name="Овал 16"/>
            <p:cNvSpPr/>
            <p:nvPr/>
          </p:nvSpPr>
          <p:spPr>
            <a:xfrm>
              <a:off x="1524000" y="533400"/>
              <a:ext cx="6019800" cy="60198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1752600" y="762000"/>
              <a:ext cx="5562600" cy="5562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2857"/>
          <a:stretch>
            <a:fillRect/>
          </a:stretch>
        </p:blipFill>
        <p:spPr bwMode="auto">
          <a:xfrm>
            <a:off x="762000" y="838200"/>
            <a:ext cx="1790700" cy="1727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05000"/>
            <a:ext cx="2527300" cy="2425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114800"/>
            <a:ext cx="1803400" cy="1727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191000"/>
            <a:ext cx="1803400" cy="1727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 l="4225"/>
          <a:stretch>
            <a:fillRect/>
          </a:stretch>
        </p:blipFill>
        <p:spPr bwMode="auto">
          <a:xfrm>
            <a:off x="6629400" y="838200"/>
            <a:ext cx="1727200" cy="1727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838200" y="2667000"/>
            <a:ext cx="16002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жестовый язык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2667000"/>
            <a:ext cx="17526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письменная речь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5943600"/>
            <a:ext cx="21336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электронные устройства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0" y="5943600"/>
            <a:ext cx="16002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устная речь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4648200"/>
            <a:ext cx="2667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dk1"/>
                </a:solidFill>
              </a:rPr>
              <a:t>Коммуникация - это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4191000" y="381000"/>
            <a:ext cx="685800" cy="533400"/>
          </a:xfrm>
          <a:prstGeom prst="chevron">
            <a:avLst>
              <a:gd name="adj" fmla="val 9061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 rot="11025664">
            <a:off x="4055356" y="6194119"/>
            <a:ext cx="685800" cy="533400"/>
          </a:xfrm>
          <a:prstGeom prst="chevron">
            <a:avLst>
              <a:gd name="adj" fmla="val 9061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6705600" cy="5334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Альтернативная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 – иная, другая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170093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Аугментативная</a:t>
            </a:r>
            <a:r>
              <a:rPr lang="ru-RU" sz="2800" dirty="0" smtClean="0"/>
              <a:t> - дополнительная, дополняющая, расширяющая</a:t>
            </a:r>
            <a:endParaRPr lang="ru-RU" sz="2800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381000" y="3429000"/>
          <a:ext cx="8305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38400" y="6096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ААК (ААС)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771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57200" y="1676400"/>
          <a:ext cx="8153400" cy="4801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914400"/>
            <a:ext cx="6629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 по применению жестов: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81000" y="2133600"/>
          <a:ext cx="8610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3000" y="99060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Альтернативная коммуникация может: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304800" y="914400"/>
          <a:ext cx="8686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411766509"/>
              </p:ext>
            </p:extLst>
          </p:nvPr>
        </p:nvGraphicFramePr>
        <p:xfrm>
          <a:off x="533400" y="1600200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3400" y="9906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Этапы обучения ребёнка работе с пиктограммами:</a:t>
            </a:r>
            <a:endParaRPr lang="ru-RU" sz="28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178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345</TotalTime>
  <Words>728</Words>
  <Application>Microsoft Office PowerPoint</Application>
  <PresentationFormat>Экран (4:3)</PresentationFormat>
  <Paragraphs>86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альтернативная и аугментативная коммуникация в работе  с детьми с ОВЗ</vt:lpstr>
      <vt:lpstr>Слайд 2</vt:lpstr>
      <vt:lpstr>Слайд 3</vt:lpstr>
      <vt:lpstr>Слайд 4</vt:lpstr>
      <vt:lpstr>Альтернативная – иная, другая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средств альтернативной и аугментативной коммуникации в работе с неговорящими детьми</dc:title>
  <dc:creator>Ирина</dc:creator>
  <cp:lastModifiedBy>Ирина</cp:lastModifiedBy>
  <cp:revision>13</cp:revision>
  <dcterms:created xsi:type="dcterms:W3CDTF">2015-10-26T07:24:18Z</dcterms:created>
  <dcterms:modified xsi:type="dcterms:W3CDTF">2016-09-24T12:16:57Z</dcterms:modified>
</cp:coreProperties>
</file>