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3" d="100"/>
          <a:sy n="73" d="100"/>
        </p:scale>
        <p:origin x="-13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29FCB-F9B9-4A0F-B29E-12C4A834CE6B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4085D-DF9D-4DE8-BAD5-AFE05AD23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4085D-DF9D-4DE8-BAD5-AFE05AD234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5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56263" y="457200"/>
            <a:ext cx="50030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Малые </a:t>
            </a:r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800" b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Летние </a:t>
            </a:r>
            <a:r>
              <a:rPr lang="ru-RU" sz="4800" b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Олимпийские </a:t>
            </a:r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827417"/>
            <a:ext cx="42323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Герасимова Лариса Сергеевна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Инструктор по физической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культуре МБДОУ детский сад№12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Одинцовского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6550" y="261257"/>
            <a:ext cx="7365420" cy="571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практический:</a:t>
            </a:r>
            <a:endParaRPr lang="ru-RU" b="1" dirty="0"/>
          </a:p>
          <a:p>
            <a:r>
              <a:rPr lang="ru-RU" dirty="0"/>
              <a:t>·         проведение церемонии открытия «Малых летних Олимпийских игр» в ДОУ.</a:t>
            </a:r>
          </a:p>
          <a:p>
            <a:r>
              <a:rPr lang="ru-RU" dirty="0"/>
              <a:t>·         проведение соревнований согласно плану.</a:t>
            </a:r>
          </a:p>
          <a:p>
            <a:r>
              <a:rPr lang="ru-RU" dirty="0"/>
              <a:t>·         проведение тематических бесед: «Возникновение Олимпийских игр», «Олимпийское движение современности».</a:t>
            </a:r>
          </a:p>
          <a:p>
            <a:r>
              <a:rPr lang="ru-RU" dirty="0"/>
              <a:t>·         чтение художественной литературы, рассматривание иллюстраций по разным видам спорта.</a:t>
            </a:r>
          </a:p>
          <a:p>
            <a:r>
              <a:rPr lang="ru-RU" dirty="0"/>
              <a:t>·         разучивание стихов, </a:t>
            </a:r>
            <a:r>
              <a:rPr lang="ru-RU" dirty="0" err="1"/>
              <a:t>речёвок</a:t>
            </a:r>
            <a:r>
              <a:rPr lang="ru-RU" dirty="0"/>
              <a:t> на спортивную тематику.</a:t>
            </a:r>
          </a:p>
          <a:p>
            <a:r>
              <a:rPr lang="ru-RU" dirty="0"/>
              <a:t>·         использование дидактических игр и занимательных упражнений.</a:t>
            </a:r>
          </a:p>
          <a:p>
            <a:r>
              <a:rPr lang="ru-RU" dirty="0"/>
              <a:t>·         повторение на физкультурных занятиях основных видов движений, игр;</a:t>
            </a:r>
          </a:p>
          <a:p>
            <a:r>
              <a:rPr lang="ru-RU" dirty="0"/>
              <a:t>·         знакомство детей в игровой форме с Олимпийскими играми (история возникновения, порядок проведения, символика и. т. д;</a:t>
            </a:r>
          </a:p>
          <a:p>
            <a:r>
              <a:rPr lang="ru-RU" dirty="0"/>
              <a:t>·         участие в спортивных мероприятиях.</a:t>
            </a:r>
          </a:p>
          <a:p>
            <a:r>
              <a:rPr lang="ru-RU" dirty="0"/>
              <a:t>·         изготовление атрибутов для болельщиков;</a:t>
            </a:r>
          </a:p>
          <a:p>
            <a:r>
              <a:rPr lang="ru-RU" dirty="0"/>
              <a:t>·         консультации для родителей: «Какой вид спорта выбрать для ребёнка», «С какого возраста начинать заниматься спортом» (для размещения на информационных групповых стендах;</a:t>
            </a:r>
          </a:p>
          <a:p>
            <a:pPr>
              <a:lnSpc>
                <a:spcPct val="150000"/>
              </a:lnSpc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1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074" name="Picture 2" descr="C:\Users\S-Holding005\Desktop\ФОТО ОЛИМПИАДА\IMG_86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9" t="3766" b="15272"/>
          <a:stretch/>
        </p:blipFill>
        <p:spPr bwMode="auto">
          <a:xfrm>
            <a:off x="1423851" y="150222"/>
            <a:ext cx="3148149" cy="235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-Holding005\Desktop\ФОТО ОЛИМПИАДА\IMG_86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1" y="150222"/>
            <a:ext cx="3080804" cy="231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-Holding005\Desktop\ФОТО ОЛИМПИАДА\IMG_87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4"/>
          <a:stretch/>
        </p:blipFill>
        <p:spPr bwMode="auto">
          <a:xfrm>
            <a:off x="1528354" y="3317967"/>
            <a:ext cx="3174274" cy="31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r="8917"/>
          <a:stretch/>
        </p:blipFill>
        <p:spPr bwMode="auto">
          <a:xfrm>
            <a:off x="5538651" y="3317967"/>
            <a:ext cx="3110622" cy="312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87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6994" y="418011"/>
            <a:ext cx="6675120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заключительный:</a:t>
            </a:r>
            <a:endParaRPr lang="ru-RU" sz="2000" b="1" dirty="0"/>
          </a:p>
          <a:p>
            <a:r>
              <a:rPr lang="ru-RU" sz="2000" dirty="0"/>
              <a:t>·         проведение церемонии закрытия Малых Олимпийских игр в ДОУ;</a:t>
            </a:r>
          </a:p>
          <a:p>
            <a:r>
              <a:rPr lang="ru-RU" sz="2000" dirty="0"/>
              <a:t>·         подведение итогов соревнований, награждение победителей;</a:t>
            </a:r>
          </a:p>
          <a:p>
            <a:r>
              <a:rPr lang="ru-RU" sz="2000" dirty="0"/>
              <a:t>·         организация фотовыставки «Олимпийские игры в детском саду»;</a:t>
            </a:r>
          </a:p>
          <a:p>
            <a:r>
              <a:rPr lang="ru-RU" sz="2000" dirty="0"/>
              <a:t>·         подготовка и размещение фоторепортажа о проведении Малых Олимпийских игр на сайте. 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C:\Users\S-Holding005\Desktop\ФОТО ОЛИМПИАДА\IMG_88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07"/>
          <a:stretch/>
        </p:blipFill>
        <p:spPr bwMode="auto">
          <a:xfrm>
            <a:off x="574767" y="3259804"/>
            <a:ext cx="3226524" cy="33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-Holding005\Desktop\ФОТО ОЛИМПИАДА\IMG_88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6" b="28125"/>
          <a:stretch/>
        </p:blipFill>
        <p:spPr bwMode="auto">
          <a:xfrm>
            <a:off x="4122141" y="3283054"/>
            <a:ext cx="3336750" cy="212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-Holding005\Desktop\ФОТО ОЛИМПИАДА\DSC_06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09" y="4911634"/>
            <a:ext cx="2886891" cy="193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7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2513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Литература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8616" y="1045029"/>
            <a:ext cx="6923315" cy="5803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</a:t>
            </a:r>
            <a:r>
              <a:rPr lang="ru-RU" sz="2000" dirty="0" err="1"/>
              <a:t>Интернересурсы</a:t>
            </a:r>
            <a:r>
              <a:rPr lang="ru-RU" sz="2000" dirty="0"/>
              <a:t>.</a:t>
            </a:r>
          </a:p>
          <a:p>
            <a:r>
              <a:rPr lang="ru-RU" sz="2000" dirty="0"/>
              <a:t>2. </a:t>
            </a:r>
            <a:r>
              <a:rPr lang="ru-RU" sz="2000" dirty="0" err="1"/>
              <a:t>Виммерт</a:t>
            </a:r>
            <a:r>
              <a:rPr lang="ru-RU" sz="2000" dirty="0"/>
              <a:t>, </a:t>
            </a:r>
            <a:r>
              <a:rPr lang="ru-RU" sz="2000" dirty="0" err="1"/>
              <a:t>Йорг</a:t>
            </a:r>
            <a:r>
              <a:rPr lang="ru-RU" sz="2000" dirty="0"/>
              <a:t>. Олимпийские игры. –М. : ООО ТД «Издательство Мир книги».</a:t>
            </a:r>
          </a:p>
          <a:p>
            <a:r>
              <a:rPr lang="ru-RU" sz="2000" dirty="0"/>
              <a:t>3. Киселёва Л. С., Данилина Т. А., </a:t>
            </a:r>
            <a:r>
              <a:rPr lang="ru-RU" sz="2000" dirty="0" err="1"/>
              <a:t>Лагода</a:t>
            </a:r>
            <a:r>
              <a:rPr lang="ru-RU" sz="2000" dirty="0"/>
              <a:t> Т. С., Зуйкова М. Б., Проектный метод деятельности дошкольного учреждения: М. : АРКТИ, 2005.</a:t>
            </a:r>
          </a:p>
          <a:p>
            <a:r>
              <a:rPr lang="ru-RU" sz="2000" dirty="0"/>
              <a:t>4. Филиппова С. О., </a:t>
            </a:r>
            <a:r>
              <a:rPr lang="ru-RU" sz="2000" dirty="0" err="1"/>
              <a:t>Волосникова</a:t>
            </a:r>
            <a:r>
              <a:rPr lang="ru-RU" sz="2000" dirty="0"/>
              <a:t> Т. В. Олимпийское образование дошкольников. СПб. : Детство – Пресс, 2007.</a:t>
            </a:r>
          </a:p>
          <a:p>
            <a:r>
              <a:rPr lang="ru-RU" sz="2000" dirty="0"/>
              <a:t>5. Харченко Т. Е. «Физкультурные праздники и развлечения». Детство – Пресс, 2009.</a:t>
            </a:r>
          </a:p>
          <a:p>
            <a:r>
              <a:rPr lang="ru-RU" sz="2000" dirty="0"/>
              <a:t>6. </a:t>
            </a:r>
            <a:r>
              <a:rPr lang="ru-RU" sz="2000" dirty="0" err="1"/>
              <a:t>Картушина</a:t>
            </a:r>
            <a:r>
              <a:rPr lang="ru-RU" sz="2000" dirty="0"/>
              <a:t> М. Ю. Быть здоровыми хотим: оздоровительные и познавательные занятия для детей подготовительной группы. М. : 2004.</a:t>
            </a:r>
          </a:p>
          <a:p>
            <a:r>
              <a:rPr lang="ru-RU" sz="2000" dirty="0"/>
              <a:t>7. Цветкова О. В. Взаимодействие детского сада и семьи в олимпийском образовании дошкольников. – СПб. : АНО «Гелиос», 2010;</a:t>
            </a:r>
          </a:p>
          <a:p>
            <a:r>
              <a:rPr lang="ru-RU" sz="2000" dirty="0"/>
              <a:t> 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4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212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</a:t>
            </a:r>
            <a:endParaRPr lang="ru-RU" sz="32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847" y="1143965"/>
            <a:ext cx="779852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1200" dirty="0"/>
              <a:t>	</a:t>
            </a:r>
            <a:r>
              <a:rPr lang="ru-RU" dirty="0"/>
              <a:t>Развитие физической культуры и спорта становиться сегодня важным социальным фактором в жизни современной России.</a:t>
            </a:r>
          </a:p>
          <a:p>
            <a:r>
              <a:rPr lang="ru-RU" dirty="0"/>
              <a:t>	Олимпийское движение - важная часть культуры человечества. История олимпийских игр, приобщение к традициям олимпийского движения может стать частью не только физического, но и нравственного воспитания ребёнка. Участие детей в играх, эстафетах, творческих номерах позволяет не только создать условия для укрепления здоровья детей и уверенности в своих силах, но и приблизить дошкольников к предстоящим Олимпийским играм, ощутить дух Олимпиады, почувствовать себя маленькими участниками огромной команды спортсменов.</a:t>
            </a:r>
          </a:p>
          <a:p>
            <a:r>
              <a:rPr lang="ru-RU" dirty="0"/>
              <a:t>	Дети, которые занимаются спортом, всегда активны, успешны, самостоятельны, талантливы, общительны. Олимпийское образование позволяет нам более эффективно организовать работу по формированию здорового образа жизни дошкольника.</a:t>
            </a:r>
          </a:p>
          <a:p>
            <a:pPr>
              <a:lnSpc>
                <a:spcPct val="150000"/>
              </a:lnSpc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224" y="0"/>
            <a:ext cx="942922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93223" y="365760"/>
            <a:ext cx="747195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Цель проекта:</a:t>
            </a:r>
            <a:r>
              <a:rPr lang="ru-RU" sz="2000" dirty="0"/>
              <a:t> Формирование у дошкольников начальных представлений об Олимпийских играх как части общечеловеческой культуры.</a:t>
            </a:r>
          </a:p>
          <a:p>
            <a:r>
              <a:rPr lang="ru-RU" sz="2000" b="1" u="sng" dirty="0"/>
              <a:t>Задачи проекта:</a:t>
            </a:r>
            <a:endParaRPr lang="ru-RU" sz="2000" dirty="0"/>
          </a:p>
          <a:p>
            <a:r>
              <a:rPr lang="ru-RU" sz="2000" i="1" dirty="0"/>
              <a:t>Для детей:</a:t>
            </a:r>
            <a:endParaRPr lang="ru-RU" sz="2000" dirty="0"/>
          </a:p>
          <a:p>
            <a:r>
              <a:rPr lang="ru-RU" sz="2000" dirty="0"/>
              <a:t>• Познакомить детей с историей Олимпийского движения, символами, эмблемами, традициями.</a:t>
            </a:r>
          </a:p>
          <a:p>
            <a:r>
              <a:rPr lang="ru-RU" sz="2000" dirty="0"/>
              <a:t>• Создать у детей представления об Олимпийских играх как мирового соревнования в целях физического совершенствования людей, в котором участвуют народы всего мира.</a:t>
            </a:r>
          </a:p>
          <a:p>
            <a:r>
              <a:rPr lang="ru-RU" sz="2000" dirty="0"/>
              <a:t>• Формировать волевые качества: целеустремленность, выдержку, силу, ловкость, воспитывать желание побеждать и сопереживать.</a:t>
            </a:r>
          </a:p>
          <a:p>
            <a:r>
              <a:rPr lang="ru-RU" sz="2000" dirty="0"/>
              <a:t>• Прививать интерес к занятиям физическими упражнениями, активному образу жизни всем участникам образовательного процесса.</a:t>
            </a:r>
          </a:p>
          <a:p>
            <a:r>
              <a:rPr lang="ru-RU" sz="2000" dirty="0"/>
              <a:t>• Совершенствовать уровень физической подготовки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59430" y="809897"/>
            <a:ext cx="71845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Для педагогов:</a:t>
            </a:r>
            <a:endParaRPr lang="ru-RU" sz="2000" dirty="0"/>
          </a:p>
          <a:p>
            <a:r>
              <a:rPr lang="ru-RU" sz="2000" dirty="0"/>
              <a:t>• Создать информационную базу: накапливание знаний в области истории спорта, Олимпийского движения, традиций проведения Олимпийских игр; ознакомление с методическими разработками.</a:t>
            </a:r>
          </a:p>
          <a:p>
            <a:r>
              <a:rPr lang="ru-RU" sz="2000" dirty="0"/>
              <a:t>• Создать условия для благополучного и комфортного состояния детей на спортивных мероприятиях, для пополнения развивающей среды детского сада новым дидактическим материалом.</a:t>
            </a:r>
          </a:p>
          <a:p>
            <a:r>
              <a:rPr lang="ru-RU" sz="2000" i="1" dirty="0"/>
              <a:t>Для родителей:</a:t>
            </a:r>
            <a:endParaRPr lang="ru-RU" sz="2000" dirty="0"/>
          </a:p>
          <a:p>
            <a:r>
              <a:rPr lang="ru-RU" sz="2000" dirty="0"/>
              <a:t>• Повышать активность родителей воспитанников и других членов семей в участии в различных формах партнерства с ДОУ по вопросам сохранения и укрепления здоровья детей.</a:t>
            </a:r>
          </a:p>
          <a:p>
            <a:r>
              <a:rPr lang="ru-RU" sz="2000" dirty="0"/>
              <a:t>• Создать условия для совместного сотрудничества детей и родителей.	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4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287383"/>
            <a:ext cx="68105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Вид проекта: </a:t>
            </a:r>
            <a:r>
              <a:rPr lang="ru-RU" sz="3200" dirty="0"/>
              <a:t>краткосрочный . </a:t>
            </a:r>
          </a:p>
          <a:p>
            <a:r>
              <a:rPr lang="ru-RU" sz="3200" dirty="0"/>
              <a:t> </a:t>
            </a:r>
            <a:r>
              <a:rPr lang="ru-RU" sz="3200" b="1" dirty="0"/>
              <a:t>Тип проекта:</a:t>
            </a:r>
            <a:r>
              <a:rPr lang="ru-RU" sz="3200" dirty="0"/>
              <a:t> информационно практико-ориентированный.</a:t>
            </a:r>
          </a:p>
          <a:p>
            <a:r>
              <a:rPr lang="ru-RU" sz="3200" b="1" dirty="0"/>
              <a:t>Продолжительность :</a:t>
            </a:r>
            <a:r>
              <a:rPr lang="ru-RU" sz="3200" dirty="0"/>
              <a:t> </a:t>
            </a:r>
            <a:r>
              <a:rPr lang="ru-RU" sz="3200" dirty="0" err="1" smtClean="0"/>
              <a:t>одина</a:t>
            </a:r>
            <a:r>
              <a:rPr lang="ru-RU" sz="3200" dirty="0" smtClean="0"/>
              <a:t> неделя (с 20.06-24.06).</a:t>
            </a:r>
            <a:endParaRPr lang="ru-RU" sz="3200" b="1" dirty="0"/>
          </a:p>
          <a:p>
            <a:r>
              <a:rPr lang="ru-RU" sz="3200" b="1" dirty="0"/>
              <a:t>Участники проекта:</a:t>
            </a:r>
            <a:r>
              <a:rPr lang="ru-RU" sz="3200" dirty="0"/>
              <a:t> дети, инструктор по физической культуре, воспитатели, родители</a:t>
            </a:r>
          </a:p>
          <a:p>
            <a:r>
              <a:rPr lang="ru-RU" sz="3200" b="1" dirty="0"/>
              <a:t>Возраст </a:t>
            </a:r>
            <a:r>
              <a:rPr lang="ru-RU" sz="3200" b="1" dirty="0" smtClean="0"/>
              <a:t>детей: </a:t>
            </a:r>
            <a:r>
              <a:rPr lang="ru-RU" sz="3200" dirty="0" smtClean="0"/>
              <a:t>средний и старший дошкольный возраст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5407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Предполагаемый результат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72938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/>
              <a:t>Для </a:t>
            </a:r>
            <a:r>
              <a:rPr lang="ru-RU" sz="2800" i="1" u="sng" dirty="0"/>
              <a:t>детей:</a:t>
            </a:r>
          </a:p>
          <a:p>
            <a:r>
              <a:rPr lang="ru-RU" sz="2800" dirty="0"/>
              <a:t>• Имеет представления о здоровом образе жизни.</a:t>
            </a:r>
          </a:p>
          <a:p>
            <a:r>
              <a:rPr lang="ru-RU" sz="2800" dirty="0"/>
              <a:t>• Имеет элементарные представления об Олимпийских играх.</a:t>
            </a:r>
          </a:p>
          <a:p>
            <a:r>
              <a:rPr lang="ru-RU" sz="2800" dirty="0"/>
              <a:t>• Имеет представление о безопасном поведении во время занятий летними видами спорта.</a:t>
            </a:r>
          </a:p>
          <a:p>
            <a:r>
              <a:rPr lang="ru-RU" sz="2800" dirty="0"/>
              <a:t>• Имеет потребность в двигательной активности и физическом совершенствовании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3869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71370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/>
              <a:t>Для педагогов:</a:t>
            </a:r>
            <a:endParaRPr lang="ru-RU" sz="2400" u="sng" dirty="0"/>
          </a:p>
          <a:p>
            <a:r>
              <a:rPr lang="ru-RU" sz="2400" dirty="0"/>
              <a:t>• Приобретение опыта по использованию метода проектной деятельности в </a:t>
            </a:r>
            <a:r>
              <a:rPr lang="ru-RU" sz="2400" dirty="0" err="1"/>
              <a:t>воспитательно</a:t>
            </a:r>
            <a:r>
              <a:rPr lang="ru-RU" sz="2400" dirty="0"/>
              <a:t> – образовательном процессе.</a:t>
            </a:r>
          </a:p>
          <a:p>
            <a:r>
              <a:rPr lang="ru-RU" sz="2400" dirty="0"/>
              <a:t>• Осознание значимости данной формы работы в реализации личностно – ориентированного подхода.</a:t>
            </a:r>
          </a:p>
          <a:p>
            <a:r>
              <a:rPr lang="ru-RU" sz="2400" i="1" u="sng" dirty="0"/>
              <a:t>Для родителей</a:t>
            </a:r>
            <a:r>
              <a:rPr lang="ru-RU" sz="2400" i="1" dirty="0"/>
              <a:t>:</a:t>
            </a:r>
            <a:endParaRPr lang="ru-RU" sz="2400" dirty="0"/>
          </a:p>
          <a:p>
            <a:r>
              <a:rPr lang="ru-RU" sz="2400" dirty="0"/>
              <a:t>• Развитие внимательного отношения к разнообразным стремлениям детей (в том числе к занятиям спортом)</a:t>
            </a:r>
          </a:p>
          <a:p>
            <a:r>
              <a:rPr lang="ru-RU" sz="2400" dirty="0"/>
              <a:t>• Создание необходимых условий в семье для реализации двигательной потребности детей и поддержания интереса к спорту личным примером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216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 проекта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69280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  </a:t>
            </a:r>
            <a:r>
              <a:rPr lang="ru-RU" sz="2400" dirty="0" smtClean="0"/>
              <a:t>- </a:t>
            </a:r>
            <a:r>
              <a:rPr lang="ru-RU" sz="2400" dirty="0"/>
              <a:t>Оформление информационного вестника «Дневник </a:t>
            </a:r>
            <a:r>
              <a:rPr lang="ru-RU" sz="2400" dirty="0" smtClean="0"/>
              <a:t>Олимпиады</a:t>
            </a:r>
            <a:r>
              <a:rPr lang="ru-RU" sz="2400" dirty="0"/>
              <a:t>»</a:t>
            </a:r>
          </a:p>
          <a:p>
            <a:r>
              <a:rPr lang="ru-RU" sz="2400" dirty="0"/>
              <a:t>-статья на сайт детского сада о проведении Олимпийских игр.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S-Holding005\Desktop\ФОТО ОЛИМПИАДА\IMG_88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/>
          <a:stretch/>
        </p:blipFill>
        <p:spPr bwMode="auto">
          <a:xfrm rot="5400000">
            <a:off x="5732681" y="3386162"/>
            <a:ext cx="3388075" cy="27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3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119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 проекта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2857" y="1028343"/>
            <a:ext cx="724988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</a:t>
            </a:r>
            <a:r>
              <a:rPr lang="ru-RU" b="1" u="sng" dirty="0" smtClean="0"/>
              <a:t>одготовительный</a:t>
            </a:r>
            <a:r>
              <a:rPr lang="ru-RU" b="1" u="sng" dirty="0"/>
              <a:t>: </a:t>
            </a:r>
            <a:endParaRPr lang="ru-RU" b="1" dirty="0"/>
          </a:p>
          <a:p>
            <a:r>
              <a:rPr lang="ru-RU" dirty="0" smtClean="0"/>
              <a:t>-</a:t>
            </a:r>
            <a:r>
              <a:rPr lang="ru-RU" sz="2000" dirty="0" smtClean="0"/>
              <a:t>разработка </a:t>
            </a:r>
            <a:r>
              <a:rPr lang="ru-RU" sz="2000" dirty="0"/>
              <a:t>плана проектной деятельности на тему «Малые летние Олимпийские игры в детском саду».</a:t>
            </a:r>
          </a:p>
          <a:p>
            <a:r>
              <a:rPr lang="ru-RU" sz="2000" dirty="0"/>
              <a:t>·  </a:t>
            </a:r>
            <a:r>
              <a:rPr lang="ru-RU" sz="2000" dirty="0" smtClean="0"/>
              <a:t>разработка </a:t>
            </a:r>
            <a:r>
              <a:rPr lang="ru-RU" sz="2000" dirty="0"/>
              <a:t>сценариев открытия и закрытия Малых Олимпийских игр в детском саду, назначение ответственных.</a:t>
            </a:r>
          </a:p>
          <a:p>
            <a:r>
              <a:rPr lang="ru-RU" sz="2000" dirty="0"/>
              <a:t>· </a:t>
            </a:r>
            <a:r>
              <a:rPr lang="ru-RU" sz="2000" dirty="0" smtClean="0"/>
              <a:t> </a:t>
            </a:r>
            <a:r>
              <a:rPr lang="ru-RU" sz="2000" dirty="0"/>
              <a:t>подбор игр, эстафет; подбор спортивного инвентаря.</a:t>
            </a:r>
          </a:p>
          <a:p>
            <a:r>
              <a:rPr lang="ru-RU" sz="2000" dirty="0"/>
              <a:t>·   п</a:t>
            </a:r>
            <a:r>
              <a:rPr lang="ru-RU" sz="2000" dirty="0" smtClean="0"/>
              <a:t>одбор </a:t>
            </a:r>
            <a:r>
              <a:rPr lang="ru-RU" sz="2000" dirty="0"/>
              <a:t>музыкального сопровождения для проведения Малых летних Олимпийских игр.</a:t>
            </a:r>
          </a:p>
          <a:p>
            <a:r>
              <a:rPr lang="ru-RU" sz="2000" dirty="0"/>
              <a:t>·  с</a:t>
            </a:r>
            <a:r>
              <a:rPr lang="ru-RU" sz="2000" dirty="0" smtClean="0"/>
              <a:t>оздание </a:t>
            </a:r>
            <a:r>
              <a:rPr lang="ru-RU" sz="2000" dirty="0"/>
              <a:t>развивающей среды в соответствии с физкультурно-олимпийской тематикой в группах, изготовление эмблем и символов Олимпиады, изготовление атрибутов для болельщиков.</a:t>
            </a:r>
          </a:p>
        </p:txBody>
      </p:sp>
      <p:pic>
        <p:nvPicPr>
          <p:cNvPr id="2050" name="Picture 2" descr="C:\Users\S-Holding005\Desktop\ФОТО ОЛИМПИАДА\DSC_0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4439347"/>
            <a:ext cx="3603352" cy="24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-Holding005\Desktop\ФОТО ОЛИМПИАДА\IMG_87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t="31212" r="6614" b="12641"/>
          <a:stretch/>
        </p:blipFill>
        <p:spPr bwMode="auto">
          <a:xfrm>
            <a:off x="1737360" y="4715691"/>
            <a:ext cx="3095898" cy="21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68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572</Words>
  <Application>Microsoft Office PowerPoint</Application>
  <PresentationFormat>Экран (4:3)</PresentationFormat>
  <Paragraphs>84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S-Holding005</cp:lastModifiedBy>
  <cp:revision>25</cp:revision>
  <dcterms:created xsi:type="dcterms:W3CDTF">2013-11-19T05:52:05Z</dcterms:created>
  <dcterms:modified xsi:type="dcterms:W3CDTF">2016-08-09T10:30:06Z</dcterms:modified>
</cp:coreProperties>
</file>